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44.xml" ContentType="application/vnd.openxmlformats-officedocument.presentationml.tags+xml"/>
  <Override PartName="/ppt/notesSlides/notesSlide47.xml" ContentType="application/vnd.openxmlformats-officedocument.presentationml.notesSlide+xml"/>
  <Override PartName="/ppt/tags/tag45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52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53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54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55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56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57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58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59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60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61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62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63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64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65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66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67.xml" ContentType="application/vnd.openxmlformats-officedocument.presentationml.notesSlid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68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69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72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73.xml" ContentType="application/vnd.openxmlformats-officedocument.presentationml.notesSlid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notesSlides/notesSlide76.xml" ContentType="application/vnd.openxmlformats-officedocument.presentationml.notesSlide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notesSlides/notesSlide77.xml" ContentType="application/vnd.openxmlformats-officedocument.presentationml.notesSlide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notesSlides/notesSlide78.xml" ContentType="application/vnd.openxmlformats-officedocument.presentationml.notesSlide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notesSlides/notesSlide79.xml" ContentType="application/vnd.openxmlformats-officedocument.presentationml.notesSlide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notesSlides/notesSlide80.xml" ContentType="application/vnd.openxmlformats-officedocument.presentationml.notesSlide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tags/tag274.xml" ContentType="application/vnd.openxmlformats-officedocument.presentationml.tags+xml"/>
  <Override PartName="/ppt/notesSlides/notesSlide86.xml" ContentType="application/vnd.openxmlformats-officedocument.presentationml.notesSlide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notesSlides/notesSlide87.xml" ContentType="application/vnd.openxmlformats-officedocument.presentationml.notesSlide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notesSlides/notesSlide88.xml" ContentType="application/vnd.openxmlformats-officedocument.presentationml.notesSlide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notesSlides/notesSlide89.xml" ContentType="application/vnd.openxmlformats-officedocument.presentationml.notesSlide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notesSlides/notesSlide90.xml" ContentType="application/vnd.openxmlformats-officedocument.presentationml.notesSlide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notesSlides/notesSlide91.xml" ContentType="application/vnd.openxmlformats-officedocument.presentationml.notesSlide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notesSlides/notesSlide92.xml" ContentType="application/vnd.openxmlformats-officedocument.presentationml.notesSlide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notesSlides/notesSlide93.xml" ContentType="application/vnd.openxmlformats-officedocument.presentationml.notesSlide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notesSlides/notesSlide94.xml" ContentType="application/vnd.openxmlformats-officedocument.presentationml.notesSlide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notesSlides/notesSlide95.xml" ContentType="application/vnd.openxmlformats-officedocument.presentationml.notesSlide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notesSlides/notesSlide96.xml" ContentType="application/vnd.openxmlformats-officedocument.presentationml.notesSlide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notesSlides/notesSlide97.xml" ContentType="application/vnd.openxmlformats-officedocument.presentationml.notesSlide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notesSlides/notesSlide98.xml" ContentType="application/vnd.openxmlformats-officedocument.presentationml.notesSlide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notesSlides/notesSlide99.xml" ContentType="application/vnd.openxmlformats-officedocument.presentationml.notesSlide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100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notesSlides/notesSlide101.xml" ContentType="application/vnd.openxmlformats-officedocument.presentationml.notesSlide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notesSlides/notesSlide102.xml" ContentType="application/vnd.openxmlformats-officedocument.presentationml.notesSlide+xml"/>
  <Override PartName="/ppt/tags/tag356.xml" ContentType="application/vnd.openxmlformats-officedocument.presentationml.tags+xml"/>
  <Override PartName="/ppt/notesSlides/notesSlide103.xml" ContentType="application/vnd.openxmlformats-officedocument.presentationml.notesSlide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notesSlides/notesSlide104.xml" ContentType="application/vnd.openxmlformats-officedocument.presentationml.notesSlide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notesSlides/notesSlide105.xml" ContentType="application/vnd.openxmlformats-officedocument.presentationml.notesSlide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notesSlides/notesSlide108.xml" ContentType="application/vnd.openxmlformats-officedocument.presentationml.notesSlide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notesSlides/notesSlide109.xml" ContentType="application/vnd.openxmlformats-officedocument.presentationml.notesSlide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notesSlides/notesSlide110.xml" ContentType="application/vnd.openxmlformats-officedocument.presentationml.notesSlide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notesSlides/notesSlide111.xml" ContentType="application/vnd.openxmlformats-officedocument.presentationml.notesSlide+xml"/>
  <Override PartName="/ppt/tags/tag381.xml" ContentType="application/vnd.openxmlformats-officedocument.presentationml.tags+xml"/>
  <Override PartName="/ppt/notesSlides/notesSlide112.xml" ContentType="application/vnd.openxmlformats-officedocument.presentationml.notesSlide+xml"/>
  <Override PartName="/ppt/tags/tag382.xml" ContentType="application/vnd.openxmlformats-officedocument.presentationml.tags+xml"/>
  <Override PartName="/ppt/notesSlides/notesSlide113.xml" ContentType="application/vnd.openxmlformats-officedocument.presentationml.notesSlide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notesSlides/notesSlide116.xml" ContentType="application/vnd.openxmlformats-officedocument.presentationml.notesSlide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notesSlides/notesSlide1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2"/>
  </p:notesMasterIdLst>
  <p:sldIdLst>
    <p:sldId id="264" r:id="rId2"/>
    <p:sldId id="727" r:id="rId3"/>
    <p:sldId id="708" r:id="rId4"/>
    <p:sldId id="709" r:id="rId5"/>
    <p:sldId id="710" r:id="rId6"/>
    <p:sldId id="711" r:id="rId7"/>
    <p:sldId id="707" r:id="rId8"/>
    <p:sldId id="706" r:id="rId9"/>
    <p:sldId id="712" r:id="rId10"/>
    <p:sldId id="713" r:id="rId11"/>
    <p:sldId id="263" r:id="rId12"/>
    <p:sldId id="293" r:id="rId13"/>
    <p:sldId id="718" r:id="rId14"/>
    <p:sldId id="714" r:id="rId15"/>
    <p:sldId id="294" r:id="rId16"/>
    <p:sldId id="282" r:id="rId17"/>
    <p:sldId id="273" r:id="rId18"/>
    <p:sldId id="295" r:id="rId19"/>
    <p:sldId id="283" r:id="rId20"/>
    <p:sldId id="733" r:id="rId21"/>
    <p:sldId id="285" r:id="rId22"/>
    <p:sldId id="729" r:id="rId23"/>
    <p:sldId id="286" r:id="rId24"/>
    <p:sldId id="288" r:id="rId25"/>
    <p:sldId id="292" r:id="rId26"/>
    <p:sldId id="730" r:id="rId27"/>
    <p:sldId id="274" r:id="rId28"/>
    <p:sldId id="275" r:id="rId29"/>
    <p:sldId id="290" r:id="rId30"/>
    <p:sldId id="734" r:id="rId31"/>
    <p:sldId id="272" r:id="rId32"/>
    <p:sldId id="731" r:id="rId33"/>
    <p:sldId id="732" r:id="rId34"/>
    <p:sldId id="291" r:id="rId35"/>
    <p:sldId id="735" r:id="rId36"/>
    <p:sldId id="281" r:id="rId37"/>
    <p:sldId id="298" r:id="rId38"/>
    <p:sldId id="297" r:id="rId39"/>
    <p:sldId id="299" r:id="rId40"/>
    <p:sldId id="736" r:id="rId41"/>
    <p:sldId id="737" r:id="rId42"/>
    <p:sldId id="705" r:id="rId43"/>
    <p:sldId id="738" r:id="rId44"/>
    <p:sldId id="303" r:id="rId45"/>
    <p:sldId id="306" r:id="rId46"/>
    <p:sldId id="307" r:id="rId47"/>
    <p:sldId id="308" r:id="rId48"/>
    <p:sldId id="304" r:id="rId49"/>
    <p:sldId id="313" r:id="rId50"/>
    <p:sldId id="311" r:id="rId51"/>
    <p:sldId id="312" r:id="rId52"/>
    <p:sldId id="739" r:id="rId53"/>
    <p:sldId id="740" r:id="rId54"/>
    <p:sldId id="330" r:id="rId55"/>
    <p:sldId id="334" r:id="rId56"/>
    <p:sldId id="331" r:id="rId57"/>
    <p:sldId id="332" r:id="rId58"/>
    <p:sldId id="333" r:id="rId59"/>
    <p:sldId id="335" r:id="rId60"/>
    <p:sldId id="336" r:id="rId61"/>
    <p:sldId id="715" r:id="rId62"/>
    <p:sldId id="741" r:id="rId63"/>
    <p:sldId id="742" r:id="rId64"/>
    <p:sldId id="338" r:id="rId65"/>
    <p:sldId id="716" r:id="rId66"/>
    <p:sldId id="339" r:id="rId67"/>
    <p:sldId id="759" r:id="rId68"/>
    <p:sldId id="760" r:id="rId69"/>
    <p:sldId id="761" r:id="rId70"/>
    <p:sldId id="340" r:id="rId71"/>
    <p:sldId id="315" r:id="rId72"/>
    <p:sldId id="341" r:id="rId73"/>
    <p:sldId id="743" r:id="rId74"/>
    <p:sldId id="326" r:id="rId75"/>
    <p:sldId id="744" r:id="rId76"/>
    <p:sldId id="719" r:id="rId77"/>
    <p:sldId id="745" r:id="rId78"/>
    <p:sldId id="746" r:id="rId79"/>
    <p:sldId id="748" r:id="rId80"/>
    <p:sldId id="276" r:id="rId81"/>
    <p:sldId id="749" r:id="rId82"/>
    <p:sldId id="750" r:id="rId83"/>
    <p:sldId id="752" r:id="rId84"/>
    <p:sldId id="762" r:id="rId85"/>
    <p:sldId id="754" r:id="rId86"/>
    <p:sldId id="756" r:id="rId87"/>
    <p:sldId id="755" r:id="rId88"/>
    <p:sldId id="757" r:id="rId89"/>
    <p:sldId id="675" r:id="rId90"/>
    <p:sldId id="676" r:id="rId91"/>
    <p:sldId id="677" r:id="rId92"/>
    <p:sldId id="680" r:id="rId93"/>
    <p:sldId id="763" r:id="rId94"/>
    <p:sldId id="764" r:id="rId95"/>
    <p:sldId id="765" r:id="rId96"/>
    <p:sldId id="766" r:id="rId97"/>
    <p:sldId id="688" r:id="rId98"/>
    <p:sldId id="690" r:id="rId99"/>
    <p:sldId id="691" r:id="rId100"/>
    <p:sldId id="692" r:id="rId101"/>
    <p:sldId id="693" r:id="rId102"/>
    <p:sldId id="689" r:id="rId103"/>
    <p:sldId id="345" r:id="rId104"/>
    <p:sldId id="694" r:id="rId105"/>
    <p:sldId id="695" r:id="rId106"/>
    <p:sldId id="696" r:id="rId107"/>
    <p:sldId id="697" r:id="rId108"/>
    <p:sldId id="698" r:id="rId109"/>
    <p:sldId id="701" r:id="rId110"/>
    <p:sldId id="699" r:id="rId111"/>
    <p:sldId id="700" r:id="rId112"/>
    <p:sldId id="702" r:id="rId113"/>
    <p:sldId id="678" r:id="rId114"/>
    <p:sldId id="681" r:id="rId115"/>
    <p:sldId id="684" r:id="rId116"/>
    <p:sldId id="721" r:id="rId117"/>
    <p:sldId id="703" r:id="rId118"/>
    <p:sldId id="768" r:id="rId119"/>
    <p:sldId id="769" r:id="rId120"/>
    <p:sldId id="767" r:id="rId121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4F81BD"/>
    <a:srgbClr val="0B0B0B"/>
    <a:srgbClr val="000000"/>
    <a:srgbClr val="0202FA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23" autoAdjust="0"/>
    <p:restoredTop sz="94061" autoAdjust="0"/>
  </p:normalViewPr>
  <p:slideViewPr>
    <p:cSldViewPr snapToGrid="0">
      <p:cViewPr varScale="1">
        <p:scale>
          <a:sx n="108" d="100"/>
          <a:sy n="108" d="100"/>
        </p:scale>
        <p:origin x="684" y="10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5B7A92D5-4B57-45FC-AED6-CEB48F51F182}" type="datetimeFigureOut">
              <a:rPr lang="en-ZA" smtClean="0"/>
              <a:t>2025/04/30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467CE59-27AC-409F-BB0B-B1A84E9CC7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877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03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0846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103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1679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104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156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105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9204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8531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107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5638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108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6044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109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7067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0750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2021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28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0597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Doel van L1 &amp; 2 is om </a:t>
            </a:r>
            <a:r>
              <a:rPr lang="en-ZA" dirty="0" err="1"/>
              <a:t>onderbou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gee </a:t>
            </a:r>
            <a:r>
              <a:rPr lang="en-ZA" dirty="0" err="1"/>
              <a:t>vir</a:t>
            </a:r>
            <a:r>
              <a:rPr lang="en-ZA" dirty="0"/>
              <a:t> L3 &amp;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113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3580143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Doel van L1 &amp; 2 is om </a:t>
            </a:r>
            <a:r>
              <a:rPr lang="en-ZA" dirty="0" err="1"/>
              <a:t>onderbou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gee </a:t>
            </a:r>
            <a:r>
              <a:rPr lang="en-ZA" dirty="0" err="1"/>
              <a:t>vir</a:t>
            </a:r>
            <a:r>
              <a:rPr lang="en-ZA" dirty="0"/>
              <a:t> L3 &amp;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114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185358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Doel van L1 &amp; 2 is om </a:t>
            </a:r>
            <a:r>
              <a:rPr lang="en-ZA" dirty="0" err="1"/>
              <a:t>onderbou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gee </a:t>
            </a:r>
            <a:r>
              <a:rPr lang="en-ZA" dirty="0" err="1"/>
              <a:t>vir</a:t>
            </a:r>
            <a:r>
              <a:rPr lang="en-ZA" dirty="0"/>
              <a:t> L3 &amp;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115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921859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1415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9763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Doel van L1 &amp; 2 is om </a:t>
            </a:r>
            <a:r>
              <a:rPr lang="en-ZA" dirty="0" err="1"/>
              <a:t>onderbou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gee </a:t>
            </a:r>
            <a:r>
              <a:rPr lang="en-ZA" dirty="0" err="1"/>
              <a:t>vir</a:t>
            </a:r>
            <a:r>
              <a:rPr lang="en-ZA" dirty="0"/>
              <a:t> L3 &amp;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118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718655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Doel van L1 &amp; 2 is om </a:t>
            </a:r>
            <a:r>
              <a:rPr lang="en-ZA" dirty="0" err="1"/>
              <a:t>onderbou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gee </a:t>
            </a:r>
            <a:r>
              <a:rPr lang="en-ZA" dirty="0" err="1"/>
              <a:t>vir</a:t>
            </a:r>
            <a:r>
              <a:rPr lang="en-ZA" dirty="0"/>
              <a:t> L3 &amp;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119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8587406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Doel van L1 &amp; 2 is om </a:t>
            </a:r>
            <a:r>
              <a:rPr lang="en-ZA" dirty="0" err="1"/>
              <a:t>onderbou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gee </a:t>
            </a:r>
            <a:r>
              <a:rPr lang="en-ZA" dirty="0" err="1"/>
              <a:t>vir</a:t>
            </a:r>
            <a:r>
              <a:rPr lang="en-ZA" dirty="0"/>
              <a:t> L3 &amp;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120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38543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85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31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85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77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restonring force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050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restonring force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41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43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7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if you wonder whether the QM has fixed your car, the answer is yes and 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7CE59-27AC-409F-BB0B-B1A84E9CC710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4195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029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centre of 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92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check Ham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985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initial 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88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initial 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95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928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21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restonring force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492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818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60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7CE59-27AC-409F-BB0B-B1A84E9CC710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88858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290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3177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restonring force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869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711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fmo is used for transfer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718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224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10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191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restonring force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827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imagine 1000 nuclei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505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7CE59-27AC-409F-BB0B-B1A84E9CC710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305321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imagine 1000 nuclei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840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791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207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464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005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535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whats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032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923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revision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467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restonring force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62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7CE59-27AC-409F-BB0B-B1A84E9CC710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526556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restonring force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612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355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286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237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924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207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774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735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638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67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7CE59-27AC-409F-BB0B-B1A84E9CC710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91571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470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241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970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=C=0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307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=C=0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189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=C=0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025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=C=0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771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561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809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86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water is split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7CE59-27AC-409F-BB0B-B1A84E9CC710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681427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2577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875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2998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7127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6426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restonring force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2052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5004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5235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81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5020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82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29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6621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2744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1594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restonring force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156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86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0692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restonring force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87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791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restonring force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88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464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Doel van L1 &amp; 2 is om </a:t>
            </a:r>
            <a:r>
              <a:rPr lang="en-ZA" dirty="0" err="1"/>
              <a:t>onderbou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gee </a:t>
            </a:r>
            <a:r>
              <a:rPr lang="en-ZA" dirty="0" err="1"/>
              <a:t>vir</a:t>
            </a:r>
            <a:r>
              <a:rPr lang="en-ZA" dirty="0"/>
              <a:t> L3 &amp;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89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1863930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HOW IN BASIS?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90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4925746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Doel van L1 &amp; 2 is om </a:t>
            </a:r>
            <a:r>
              <a:rPr lang="en-ZA" dirty="0" err="1"/>
              <a:t>onderbou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gee </a:t>
            </a:r>
            <a:r>
              <a:rPr lang="en-ZA" dirty="0" err="1"/>
              <a:t>vir</a:t>
            </a:r>
            <a:r>
              <a:rPr lang="en-ZA" dirty="0"/>
              <a:t> L3 &amp;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91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8538769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Doel van L1 &amp; 2 is om </a:t>
            </a:r>
            <a:r>
              <a:rPr lang="en-ZA" dirty="0" err="1"/>
              <a:t>onderbou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gee </a:t>
            </a:r>
            <a:r>
              <a:rPr lang="en-ZA" dirty="0" err="1"/>
              <a:t>vir</a:t>
            </a:r>
            <a:r>
              <a:rPr lang="en-ZA" dirty="0"/>
              <a:t> L3 &amp;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92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8352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dirty="0"/>
              <a:t>Notice that the Fluorescence</a:t>
            </a:r>
            <a:r>
              <a:rPr lang="af-ZA" baseline="0" dirty="0"/>
              <a:t> spectrum plotted here is not shifted at 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10E4-84DA-4F43-9534-E1067A920DA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0650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OFF DIAGONAL RHO ILLUSTRATE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93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84776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OFF DIAGONAL RHO ILLUSTRATE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94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9665912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OFF DIAGONAL RHO ILLUSTRATE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95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451461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OFF DIAGONAL RHO ILLUSTRATE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96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3303182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Doel van L1 &amp; 2 is om </a:t>
            </a:r>
            <a:r>
              <a:rPr lang="en-ZA" dirty="0" err="1"/>
              <a:t>onderbou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gee </a:t>
            </a:r>
            <a:r>
              <a:rPr lang="en-ZA" dirty="0" err="1"/>
              <a:t>vir</a:t>
            </a:r>
            <a:r>
              <a:rPr lang="en-ZA" dirty="0"/>
              <a:t> L3 &amp;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97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5007721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SKETS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98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3805406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Doel van L1 &amp; 2 is om </a:t>
            </a:r>
            <a:r>
              <a:rPr lang="en-ZA" dirty="0" err="1"/>
              <a:t>onderbou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gee </a:t>
            </a:r>
            <a:r>
              <a:rPr lang="en-ZA" dirty="0" err="1"/>
              <a:t>vir</a:t>
            </a:r>
            <a:r>
              <a:rPr lang="en-ZA" dirty="0"/>
              <a:t> L3 &amp;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99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360371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Doel van L1 &amp; 2 is om </a:t>
            </a:r>
            <a:r>
              <a:rPr lang="en-ZA" dirty="0" err="1"/>
              <a:t>onderbou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gee </a:t>
            </a:r>
            <a:r>
              <a:rPr lang="en-ZA" dirty="0" err="1"/>
              <a:t>vir</a:t>
            </a:r>
            <a:r>
              <a:rPr lang="en-ZA" dirty="0"/>
              <a:t> L3 &amp;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100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9701133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VERKEERD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101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1865809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Doel van L1 &amp; 2 is om </a:t>
            </a:r>
            <a:r>
              <a:rPr lang="en-ZA" dirty="0" err="1"/>
              <a:t>onderbou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gee </a:t>
            </a:r>
            <a:r>
              <a:rPr lang="en-ZA" dirty="0" err="1"/>
              <a:t>vir</a:t>
            </a:r>
            <a:r>
              <a:rPr lang="en-ZA" dirty="0"/>
              <a:t> L3 &amp;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46E97-7B17-4013-B90B-66126E36D1C9}" type="slidenum">
              <a:rPr lang="en-ZA" smtClean="0"/>
              <a:t>102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80606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08800" y="4419601"/>
            <a:ext cx="5384800" cy="1470025"/>
          </a:xfrm>
          <a:ln>
            <a:noFill/>
          </a:ln>
        </p:spPr>
        <p:txBody>
          <a:bodyPr>
            <a:noAutofit/>
          </a:bodyPr>
          <a:lstStyle>
            <a:lvl1pPr>
              <a:defRPr sz="32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16800" y="2286000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Constantia" panose="02030602050306030303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f-ZA" dirty="0"/>
              <a:t>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39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 algn="l"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5410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" t="21337" r="44" b="64264"/>
          <a:stretch/>
        </p:blipFill>
        <p:spPr>
          <a:xfrm rot="16200000">
            <a:off x="-3226015" y="3010115"/>
            <a:ext cx="7077072" cy="828244"/>
          </a:xfrm>
          <a:prstGeom prst="rect">
            <a:avLst/>
          </a:prstGeom>
          <a:effectLst>
            <a:glow>
              <a:schemeClr val="accent1"/>
            </a:glow>
            <a:outerShdw blurRad="292100" dist="50800" dir="5400000" algn="ctr" rotWithShape="0">
              <a:srgbClr val="000000">
                <a:alpha val="41000"/>
              </a:srgbClr>
            </a:outerShdw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214048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9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7" Type="http://schemas.openxmlformats.org/officeDocument/2006/relationships/image" Target="../media/image21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tmp"/><Relationship Id="rId4" Type="http://schemas.openxmlformats.org/officeDocument/2006/relationships/image" Target="../media/image18.tmp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335.xml"/><Relationship Id="rId7" Type="http://schemas.openxmlformats.org/officeDocument/2006/relationships/image" Target="../media/image151.png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image" Target="../media/image150.png"/><Relationship Id="rId5" Type="http://schemas.openxmlformats.org/officeDocument/2006/relationships/notesSlide" Target="../notesSlides/notesSlide97.xml"/><Relationship Id="rId4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tags" Target="../tags/tag338.xml"/><Relationship Id="rId7" Type="http://schemas.openxmlformats.org/officeDocument/2006/relationships/image" Target="../media/image150.png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notesSlide" Target="../notesSlides/notesSlide9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3.png"/><Relationship Id="rId4" Type="http://schemas.openxmlformats.org/officeDocument/2006/relationships/tags" Target="../tags/tag339.xml"/><Relationship Id="rId9" Type="http://schemas.openxmlformats.org/officeDocument/2006/relationships/image" Target="../media/image152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tags" Target="../tags/tag342.xml"/><Relationship Id="rId7" Type="http://schemas.openxmlformats.org/officeDocument/2006/relationships/image" Target="../media/image150.png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notesSlide" Target="../notesSlides/notesSlide9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3.png"/><Relationship Id="rId4" Type="http://schemas.openxmlformats.org/officeDocument/2006/relationships/tags" Target="../tags/tag343.xml"/><Relationship Id="rId9" Type="http://schemas.openxmlformats.org/officeDocument/2006/relationships/image" Target="../media/image152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tags" Target="../tags/tag346.xml"/><Relationship Id="rId7" Type="http://schemas.openxmlformats.org/officeDocument/2006/relationships/image" Target="../media/image155.png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image" Target="../media/image154.png"/><Relationship Id="rId5" Type="http://schemas.openxmlformats.org/officeDocument/2006/relationships/notesSlide" Target="../notesSlides/notesSlide100.xml"/><Relationship Id="rId4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tags" Target="../tags/tag349.xml"/><Relationship Id="rId7" Type="http://schemas.openxmlformats.org/officeDocument/2006/relationships/notesSlide" Target="../notesSlides/notesSlide101.xml"/><Relationship Id="rId12" Type="http://schemas.openxmlformats.org/officeDocument/2006/relationships/image" Target="../media/image156.png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1.png"/><Relationship Id="rId5" Type="http://schemas.openxmlformats.org/officeDocument/2006/relationships/tags" Target="../tags/tag351.xml"/><Relationship Id="rId10" Type="http://schemas.openxmlformats.org/officeDocument/2006/relationships/image" Target="../media/image150.png"/><Relationship Id="rId4" Type="http://schemas.openxmlformats.org/officeDocument/2006/relationships/tags" Target="../tags/tag350.xml"/><Relationship Id="rId9" Type="http://schemas.openxmlformats.org/officeDocument/2006/relationships/image" Target="../media/image155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tags" Target="../tags/tag354.xml"/><Relationship Id="rId7" Type="http://schemas.openxmlformats.org/officeDocument/2006/relationships/image" Target="../media/image155.png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notesSlide" Target="../notesSlides/notesSlide10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9.png"/><Relationship Id="rId4" Type="http://schemas.openxmlformats.org/officeDocument/2006/relationships/tags" Target="../tags/tag355.xml"/><Relationship Id="rId9" Type="http://schemas.openxmlformats.org/officeDocument/2006/relationships/image" Target="../media/image15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6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1.png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6" Type="http://schemas.openxmlformats.org/officeDocument/2006/relationships/image" Target="../media/image163.png"/><Relationship Id="rId5" Type="http://schemas.openxmlformats.org/officeDocument/2006/relationships/image" Target="../media/image152.png"/><Relationship Id="rId4" Type="http://schemas.openxmlformats.org/officeDocument/2006/relationships/notesSlide" Target="../notesSlides/notesSlide104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tags" Target="../tags/tag361.xml"/><Relationship Id="rId7" Type="http://schemas.openxmlformats.org/officeDocument/2006/relationships/image" Target="../media/image152.png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6" Type="http://schemas.openxmlformats.org/officeDocument/2006/relationships/notesSlide" Target="../notesSlides/notesSlide10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5.png"/><Relationship Id="rId4" Type="http://schemas.openxmlformats.org/officeDocument/2006/relationships/tags" Target="../tags/tag362.xml"/><Relationship Id="rId9" Type="http://schemas.openxmlformats.org/officeDocument/2006/relationships/image" Target="../media/image164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6.xml"/><Relationship Id="rId13" Type="http://schemas.openxmlformats.org/officeDocument/2006/relationships/image" Target="../media/image166.png"/><Relationship Id="rId3" Type="http://schemas.openxmlformats.org/officeDocument/2006/relationships/tags" Target="../tags/tag36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5.png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11" Type="http://schemas.openxmlformats.org/officeDocument/2006/relationships/image" Target="../media/image164.png"/><Relationship Id="rId5" Type="http://schemas.openxmlformats.org/officeDocument/2006/relationships/tags" Target="../tags/tag367.xml"/><Relationship Id="rId10" Type="http://schemas.openxmlformats.org/officeDocument/2006/relationships/image" Target="../media/image163.png"/><Relationship Id="rId4" Type="http://schemas.openxmlformats.org/officeDocument/2006/relationships/tags" Target="../tags/tag366.xml"/><Relationship Id="rId9" Type="http://schemas.openxmlformats.org/officeDocument/2006/relationships/image" Target="../media/image152.png"/><Relationship Id="rId14" Type="http://schemas.openxmlformats.org/officeDocument/2006/relationships/image" Target="../media/image1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2.mp4"/><Relationship Id="rId7" Type="http://schemas.openxmlformats.org/officeDocument/2006/relationships/image" Target="../media/image5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07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tags" Target="../tags/tag371.xml"/><Relationship Id="rId7" Type="http://schemas.openxmlformats.org/officeDocument/2006/relationships/image" Target="../media/image155.png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image" Target="../media/image168.png"/><Relationship Id="rId5" Type="http://schemas.openxmlformats.org/officeDocument/2006/relationships/notesSlide" Target="../notesSlides/notesSlide108.xml"/><Relationship Id="rId4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tags" Target="../tags/tag374.xml"/><Relationship Id="rId7" Type="http://schemas.openxmlformats.org/officeDocument/2006/relationships/image" Target="../media/image155.png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6" Type="http://schemas.openxmlformats.org/officeDocument/2006/relationships/image" Target="../media/image168.png"/><Relationship Id="rId5" Type="http://schemas.openxmlformats.org/officeDocument/2006/relationships/notesSlide" Target="../notesSlides/notesSlide109.xml"/><Relationship Id="rId4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4.png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notesSlide" Target="../notesSlides/notesSlide110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tags" Target="../tags/tag379.xml"/><Relationship Id="rId7" Type="http://schemas.openxmlformats.org/officeDocument/2006/relationships/image" Target="../media/image172.png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notesSlide" Target="../notesSlides/notesSlide111.xml"/><Relationship Id="rId11" Type="http://schemas.openxmlformats.org/officeDocument/2006/relationships/image" Target="../media/image17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4.png"/><Relationship Id="rId4" Type="http://schemas.openxmlformats.org/officeDocument/2006/relationships/tags" Target="../tags/tag380.xml"/><Relationship Id="rId9" Type="http://schemas.openxmlformats.org/officeDocument/2006/relationships/image" Target="../media/image17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1.xml"/><Relationship Id="rId5" Type="http://schemas.openxmlformats.org/officeDocument/2006/relationships/image" Target="../media/image174.png"/><Relationship Id="rId4" Type="http://schemas.openxmlformats.org/officeDocument/2006/relationships/image" Target="../media/image17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2.xml"/><Relationship Id="rId6" Type="http://schemas.openxmlformats.org/officeDocument/2006/relationships/image" Target="../media/image82.tmp"/><Relationship Id="rId5" Type="http://schemas.openxmlformats.org/officeDocument/2006/relationships/image" Target="../media/image81.png"/><Relationship Id="rId4" Type="http://schemas.openxmlformats.org/officeDocument/2006/relationships/image" Target="../media/image80.tmp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78.png"/><Relationship Id="rId3" Type="http://schemas.openxmlformats.org/officeDocument/2006/relationships/tags" Target="../tags/tag385.xml"/><Relationship Id="rId7" Type="http://schemas.openxmlformats.org/officeDocument/2006/relationships/tags" Target="../tags/tag389.xml"/><Relationship Id="rId12" Type="http://schemas.openxmlformats.org/officeDocument/2006/relationships/image" Target="../media/image177.png"/><Relationship Id="rId17" Type="http://schemas.openxmlformats.org/officeDocument/2006/relationships/image" Target="../media/image130.png"/><Relationship Id="rId2" Type="http://schemas.openxmlformats.org/officeDocument/2006/relationships/tags" Target="../tags/tag384.xml"/><Relationship Id="rId16" Type="http://schemas.openxmlformats.org/officeDocument/2006/relationships/image" Target="../media/image181.png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11" Type="http://schemas.openxmlformats.org/officeDocument/2006/relationships/image" Target="../media/image176.png"/><Relationship Id="rId5" Type="http://schemas.openxmlformats.org/officeDocument/2006/relationships/tags" Target="../tags/tag387.xml"/><Relationship Id="rId15" Type="http://schemas.openxmlformats.org/officeDocument/2006/relationships/image" Target="../media/image180.png"/><Relationship Id="rId10" Type="http://schemas.openxmlformats.org/officeDocument/2006/relationships/image" Target="../media/image175.png"/><Relationship Id="rId4" Type="http://schemas.openxmlformats.org/officeDocument/2006/relationships/tags" Target="../tags/tag386.xml"/><Relationship Id="rId9" Type="http://schemas.openxmlformats.org/officeDocument/2006/relationships/notesSlide" Target="../notesSlides/notesSlide114.xml"/><Relationship Id="rId14" Type="http://schemas.openxmlformats.org/officeDocument/2006/relationships/image" Target="../media/image179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tmp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13" Type="http://schemas.openxmlformats.org/officeDocument/2006/relationships/tags" Target="../tags/tag402.xml"/><Relationship Id="rId18" Type="http://schemas.openxmlformats.org/officeDocument/2006/relationships/image" Target="../media/image185.png"/><Relationship Id="rId26" Type="http://schemas.openxmlformats.org/officeDocument/2006/relationships/image" Target="../media/image193.png"/><Relationship Id="rId3" Type="http://schemas.openxmlformats.org/officeDocument/2006/relationships/tags" Target="../tags/tag392.xml"/><Relationship Id="rId21" Type="http://schemas.openxmlformats.org/officeDocument/2006/relationships/image" Target="../media/image188.png"/><Relationship Id="rId7" Type="http://schemas.openxmlformats.org/officeDocument/2006/relationships/tags" Target="../tags/tag396.xml"/><Relationship Id="rId12" Type="http://schemas.openxmlformats.org/officeDocument/2006/relationships/tags" Target="../tags/tag401.xml"/><Relationship Id="rId17" Type="http://schemas.openxmlformats.org/officeDocument/2006/relationships/image" Target="../media/image184.png"/><Relationship Id="rId25" Type="http://schemas.openxmlformats.org/officeDocument/2006/relationships/image" Target="../media/image192.png"/><Relationship Id="rId2" Type="http://schemas.openxmlformats.org/officeDocument/2006/relationships/tags" Target="../tags/tag391.xml"/><Relationship Id="rId16" Type="http://schemas.openxmlformats.org/officeDocument/2006/relationships/image" Target="../media/image183.png"/><Relationship Id="rId20" Type="http://schemas.openxmlformats.org/officeDocument/2006/relationships/image" Target="../media/image187.png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tags" Target="../tags/tag400.xml"/><Relationship Id="rId24" Type="http://schemas.openxmlformats.org/officeDocument/2006/relationships/image" Target="../media/image191.png"/><Relationship Id="rId5" Type="http://schemas.openxmlformats.org/officeDocument/2006/relationships/tags" Target="../tags/tag394.xml"/><Relationship Id="rId15" Type="http://schemas.openxmlformats.org/officeDocument/2006/relationships/notesSlide" Target="../notesSlides/notesSlide116.xml"/><Relationship Id="rId23" Type="http://schemas.openxmlformats.org/officeDocument/2006/relationships/image" Target="../media/image190.png"/><Relationship Id="rId28" Type="http://schemas.openxmlformats.org/officeDocument/2006/relationships/image" Target="../media/image195.png"/><Relationship Id="rId10" Type="http://schemas.openxmlformats.org/officeDocument/2006/relationships/tags" Target="../tags/tag399.xml"/><Relationship Id="rId19" Type="http://schemas.openxmlformats.org/officeDocument/2006/relationships/image" Target="../media/image186.png"/><Relationship Id="rId4" Type="http://schemas.openxmlformats.org/officeDocument/2006/relationships/tags" Target="../tags/tag393.xml"/><Relationship Id="rId9" Type="http://schemas.openxmlformats.org/officeDocument/2006/relationships/tags" Target="../tags/tag398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89.png"/><Relationship Id="rId27" Type="http://schemas.openxmlformats.org/officeDocument/2006/relationships/image" Target="../media/image19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7.xml"/><Relationship Id="rId13" Type="http://schemas.openxmlformats.org/officeDocument/2006/relationships/image" Target="../media/image199.tmp"/><Relationship Id="rId3" Type="http://schemas.openxmlformats.org/officeDocument/2006/relationships/tags" Target="../tags/tag40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0.png"/><Relationship Id="rId2" Type="http://schemas.openxmlformats.org/officeDocument/2006/relationships/tags" Target="../tags/tag404.xml"/><Relationship Id="rId16" Type="http://schemas.openxmlformats.org/officeDocument/2006/relationships/image" Target="../media/image200.png"/><Relationship Id="rId1" Type="http://schemas.openxmlformats.org/officeDocument/2006/relationships/tags" Target="../tags/tag403.xml"/><Relationship Id="rId6" Type="http://schemas.openxmlformats.org/officeDocument/2006/relationships/tags" Target="../tags/tag408.xml"/><Relationship Id="rId11" Type="http://schemas.openxmlformats.org/officeDocument/2006/relationships/image" Target="../media/image198.png"/><Relationship Id="rId5" Type="http://schemas.openxmlformats.org/officeDocument/2006/relationships/tags" Target="../tags/tag407.xml"/><Relationship Id="rId15" Type="http://schemas.openxmlformats.org/officeDocument/2006/relationships/image" Target="../media/image193.png"/><Relationship Id="rId10" Type="http://schemas.openxmlformats.org/officeDocument/2006/relationships/image" Target="../media/image197.png"/><Relationship Id="rId4" Type="http://schemas.openxmlformats.org/officeDocument/2006/relationships/tags" Target="../tags/tag406.xml"/><Relationship Id="rId9" Type="http://schemas.openxmlformats.org/officeDocument/2006/relationships/image" Target="../media/image196.png"/><Relationship Id="rId14" Type="http://schemas.openxmlformats.org/officeDocument/2006/relationships/image" Target="../media/image19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tmp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8.xml"/><Relationship Id="rId7" Type="http://schemas.openxmlformats.org/officeDocument/2006/relationships/image" Target="../media/image2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2.tmp"/><Relationship Id="rId11" Type="http://schemas.openxmlformats.org/officeDocument/2006/relationships/image" Target="../media/image36.tmp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1.xml"/><Relationship Id="rId7" Type="http://schemas.openxmlformats.org/officeDocument/2006/relationships/image" Target="../media/image32.tmp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11" Type="http://schemas.openxmlformats.org/officeDocument/2006/relationships/image" Target="../media/image36.tmp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4.xml"/><Relationship Id="rId7" Type="http://schemas.openxmlformats.org/officeDocument/2006/relationships/image" Target="../media/image32.tmp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11" Type="http://schemas.openxmlformats.org/officeDocument/2006/relationships/image" Target="../media/image36.tmp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tags" Target="../tags/tag17.xml"/><Relationship Id="rId21" Type="http://schemas.openxmlformats.org/officeDocument/2006/relationships/image" Target="../media/image44.png"/><Relationship Id="rId7" Type="http://schemas.openxmlformats.org/officeDocument/2006/relationships/tags" Target="../tags/tag21.xml"/><Relationship Id="rId12" Type="http://schemas.openxmlformats.org/officeDocument/2006/relationships/image" Target="../media/image28.png"/><Relationship Id="rId17" Type="http://schemas.openxmlformats.org/officeDocument/2006/relationships/image" Target="../media/image41.png"/><Relationship Id="rId2" Type="http://schemas.openxmlformats.org/officeDocument/2006/relationships/tags" Target="../tags/tag16.xml"/><Relationship Id="rId16" Type="http://schemas.openxmlformats.org/officeDocument/2006/relationships/image" Target="../media/image40.png"/><Relationship Id="rId20" Type="http://schemas.openxmlformats.org/officeDocument/2006/relationships/image" Target="../media/image43.tmp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notesSlide" Target="../notesSlides/notesSlide21.xml"/><Relationship Id="rId5" Type="http://schemas.openxmlformats.org/officeDocument/2006/relationships/tags" Target="../tags/tag19.xml"/><Relationship Id="rId15" Type="http://schemas.openxmlformats.org/officeDocument/2006/relationships/image" Target="../media/image39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36.tmp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28.png"/><Relationship Id="rId18" Type="http://schemas.openxmlformats.org/officeDocument/2006/relationships/image" Target="../media/image46.png"/><Relationship Id="rId3" Type="http://schemas.openxmlformats.org/officeDocument/2006/relationships/tags" Target="../tags/tag26.xml"/><Relationship Id="rId21" Type="http://schemas.openxmlformats.org/officeDocument/2006/relationships/image" Target="../media/image47.png"/><Relationship Id="rId7" Type="http://schemas.openxmlformats.org/officeDocument/2006/relationships/tags" Target="../tags/tag30.xml"/><Relationship Id="rId12" Type="http://schemas.openxmlformats.org/officeDocument/2006/relationships/notesSlide" Target="../notesSlides/notesSlide22.xml"/><Relationship Id="rId17" Type="http://schemas.openxmlformats.org/officeDocument/2006/relationships/image" Target="../media/image45.png"/><Relationship Id="rId2" Type="http://schemas.openxmlformats.org/officeDocument/2006/relationships/tags" Target="../tags/tag25.xml"/><Relationship Id="rId16" Type="http://schemas.openxmlformats.org/officeDocument/2006/relationships/image" Target="../media/image39.png"/><Relationship Id="rId20" Type="http://schemas.openxmlformats.org/officeDocument/2006/relationships/image" Target="../media/image36.tmp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8.xml"/><Relationship Id="rId15" Type="http://schemas.openxmlformats.org/officeDocument/2006/relationships/image" Target="../media/image38.png"/><Relationship Id="rId23" Type="http://schemas.openxmlformats.org/officeDocument/2006/relationships/image" Target="../media/image44.png"/><Relationship Id="rId10" Type="http://schemas.openxmlformats.org/officeDocument/2006/relationships/tags" Target="../tags/tag33.xml"/><Relationship Id="rId19" Type="http://schemas.openxmlformats.org/officeDocument/2006/relationships/image" Target="../media/image42.png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image" Target="../media/image37.png"/><Relationship Id="rId22" Type="http://schemas.openxmlformats.org/officeDocument/2006/relationships/image" Target="../media/image43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3" Type="http://schemas.microsoft.com/office/2007/relationships/media" Target="../media/media4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2.mp4"/><Relationship Id="rId11" Type="http://schemas.openxmlformats.org/officeDocument/2006/relationships/image" Target="../media/image49.png"/><Relationship Id="rId5" Type="http://schemas.microsoft.com/office/2007/relationships/media" Target="../media/media2.mp4"/><Relationship Id="rId10" Type="http://schemas.openxmlformats.org/officeDocument/2006/relationships/image" Target="../media/image51.png"/><Relationship Id="rId4" Type="http://schemas.openxmlformats.org/officeDocument/2006/relationships/video" Target="../media/media4.mp4"/><Relationship Id="rId9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49.png"/><Relationship Id="rId3" Type="http://schemas.microsoft.com/office/2007/relationships/media" Target="../media/media4.mp4"/><Relationship Id="rId7" Type="http://schemas.openxmlformats.org/officeDocument/2006/relationships/tags" Target="../tags/tag34.xml"/><Relationship Id="rId12" Type="http://schemas.openxmlformats.org/officeDocument/2006/relationships/image" Target="../media/image5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2.mp4"/><Relationship Id="rId11" Type="http://schemas.openxmlformats.org/officeDocument/2006/relationships/image" Target="../media/image50.png"/><Relationship Id="rId5" Type="http://schemas.microsoft.com/office/2007/relationships/media" Target="../media/media2.mp4"/><Relationship Id="rId10" Type="http://schemas.openxmlformats.org/officeDocument/2006/relationships/notesSlide" Target="../notesSlides/notesSlide26.xml"/><Relationship Id="rId4" Type="http://schemas.openxmlformats.org/officeDocument/2006/relationships/video" Target="../media/media4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13" Type="http://schemas.openxmlformats.org/officeDocument/2006/relationships/image" Target="../media/image26.svg"/><Relationship Id="rId3" Type="http://schemas.openxmlformats.org/officeDocument/2006/relationships/tags" Target="../tags/tag3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17" Type="http://schemas.openxmlformats.org/officeDocument/2006/relationships/image" Target="../media/image58.png"/><Relationship Id="rId2" Type="http://schemas.openxmlformats.org/officeDocument/2006/relationships/tags" Target="../tags/tag37.xml"/><Relationship Id="rId16" Type="http://schemas.openxmlformats.org/officeDocument/2006/relationships/image" Target="../media/image57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54.png"/><Relationship Id="rId5" Type="http://schemas.openxmlformats.org/officeDocument/2006/relationships/tags" Target="../tags/tag40.xml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4" Type="http://schemas.openxmlformats.org/officeDocument/2006/relationships/tags" Target="../tags/tag39.xml"/><Relationship Id="rId9" Type="http://schemas.openxmlformats.org/officeDocument/2006/relationships/image" Target="../media/image43.tmp"/><Relationship Id="rId1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62.png"/><Relationship Id="rId3" Type="http://schemas.microsoft.com/office/2007/relationships/media" Target="../media/media7.mp4"/><Relationship Id="rId7" Type="http://schemas.microsoft.com/office/2007/relationships/media" Target="../media/media9.mp4"/><Relationship Id="rId12" Type="http://schemas.openxmlformats.org/officeDocument/2006/relationships/image" Target="../media/image6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11" Type="http://schemas.openxmlformats.org/officeDocument/2006/relationships/image" Target="../media/image60.png"/><Relationship Id="rId5" Type="http://schemas.microsoft.com/office/2007/relationships/media" Target="../media/media8.mp4"/><Relationship Id="rId10" Type="http://schemas.openxmlformats.org/officeDocument/2006/relationships/notesSlide" Target="../notesSlides/notesSlide31.xml"/><Relationship Id="rId4" Type="http://schemas.openxmlformats.org/officeDocument/2006/relationships/video" Target="../media/media7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62.png"/><Relationship Id="rId3" Type="http://schemas.microsoft.com/office/2007/relationships/media" Target="../media/media7.mp4"/><Relationship Id="rId7" Type="http://schemas.microsoft.com/office/2007/relationships/media" Target="../media/media9.mp4"/><Relationship Id="rId12" Type="http://schemas.openxmlformats.org/officeDocument/2006/relationships/image" Target="../media/image6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11" Type="http://schemas.openxmlformats.org/officeDocument/2006/relationships/image" Target="../media/image60.png"/><Relationship Id="rId5" Type="http://schemas.microsoft.com/office/2007/relationships/media" Target="../media/media8.mp4"/><Relationship Id="rId10" Type="http://schemas.openxmlformats.org/officeDocument/2006/relationships/notesSlide" Target="../notesSlides/notesSlide36.xml"/><Relationship Id="rId4" Type="http://schemas.openxmlformats.org/officeDocument/2006/relationships/video" Target="../media/media7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mp4"/><Relationship Id="rId13" Type="http://schemas.openxmlformats.org/officeDocument/2006/relationships/image" Target="../media/image62.png"/><Relationship Id="rId3" Type="http://schemas.microsoft.com/office/2007/relationships/media" Target="../media/media7.mp4"/><Relationship Id="rId7" Type="http://schemas.microsoft.com/office/2007/relationships/media" Target="../media/media9.mp4"/><Relationship Id="rId12" Type="http://schemas.openxmlformats.org/officeDocument/2006/relationships/image" Target="../media/image6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11" Type="http://schemas.openxmlformats.org/officeDocument/2006/relationships/image" Target="../media/image60.png"/><Relationship Id="rId5" Type="http://schemas.microsoft.com/office/2007/relationships/media" Target="../media/media8.mp4"/><Relationship Id="rId10" Type="http://schemas.openxmlformats.org/officeDocument/2006/relationships/notesSlide" Target="../notesSlides/notesSlide37.xml"/><Relationship Id="rId4" Type="http://schemas.openxmlformats.org/officeDocument/2006/relationships/video" Target="../media/media7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65.gif"/><Relationship Id="rId7" Type="http://schemas.openxmlformats.org/officeDocument/2006/relationships/image" Target="../media/image69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10" Type="http://schemas.openxmlformats.org/officeDocument/2006/relationships/image" Target="../media/image71.tmp"/><Relationship Id="rId4" Type="http://schemas.openxmlformats.org/officeDocument/2006/relationships/image" Target="../media/image66.gif"/><Relationship Id="rId9" Type="http://schemas.openxmlformats.org/officeDocument/2006/relationships/hyperlink" Target="https://chem.libretexts.org/Bookshelves/Physical_and_Theoretical_Chemistry_Textbook_Maps/Supplemental_Modules_(Physical_and_Theoretical_Chemistry)/Spectroscopy/Vibrational_Spectroscopy/Vibrational_Modes/Number_of_Vibrational_Modes_in_a_Molecule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65.gif"/><Relationship Id="rId7" Type="http://schemas.openxmlformats.org/officeDocument/2006/relationships/image" Target="../media/image69.gif"/><Relationship Id="rId12" Type="http://schemas.microsoft.com/office/2007/relationships/hdphoto" Target="../media/hdphoto1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11" Type="http://schemas.openxmlformats.org/officeDocument/2006/relationships/image" Target="../media/image72.png"/><Relationship Id="rId5" Type="http://schemas.openxmlformats.org/officeDocument/2006/relationships/image" Target="../media/image67.gif"/><Relationship Id="rId10" Type="http://schemas.openxmlformats.org/officeDocument/2006/relationships/image" Target="../media/image71.tmp"/><Relationship Id="rId4" Type="http://schemas.openxmlformats.org/officeDocument/2006/relationships/image" Target="../media/image66.gif"/><Relationship Id="rId9" Type="http://schemas.openxmlformats.org/officeDocument/2006/relationships/hyperlink" Target="https://chem.libretexts.org/Bookshelves/Physical_and_Theoretical_Chemistry_Textbook_Maps/Supplemental_Modules_(Physical_and_Theoretical_Chemistry)/Spectroscopy/Vibrational_Spectroscopy/Vibrational_Modes/Number_of_Vibrational_Modes_in_a_Molecule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11.mp4"/><Relationship Id="rId7" Type="http://schemas.openxmlformats.org/officeDocument/2006/relationships/image" Target="../media/image73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mp4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11.mp4"/><Relationship Id="rId7" Type="http://schemas.openxmlformats.org/officeDocument/2006/relationships/image" Target="../media/image73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1.mp4"/><Relationship Id="rId9" Type="http://schemas.openxmlformats.org/officeDocument/2006/relationships/image" Target="../media/image75.tm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76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72.png"/><Relationship Id="rId9" Type="http://schemas.openxmlformats.org/officeDocument/2006/relationships/image" Target="../media/image78.tm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76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m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m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mp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5" Type="http://schemas.openxmlformats.org/officeDocument/2006/relationships/image" Target="../media/image81.png"/><Relationship Id="rId4" Type="http://schemas.openxmlformats.org/officeDocument/2006/relationships/image" Target="../media/image80.tm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82.tmp"/><Relationship Id="rId5" Type="http://schemas.openxmlformats.org/officeDocument/2006/relationships/image" Target="../media/image81.png"/><Relationship Id="rId4" Type="http://schemas.openxmlformats.org/officeDocument/2006/relationships/image" Target="../media/image80.tm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2.xml"/><Relationship Id="rId13" Type="http://schemas.openxmlformats.org/officeDocument/2006/relationships/image" Target="../media/image86.png"/><Relationship Id="rId3" Type="http://schemas.openxmlformats.org/officeDocument/2006/relationships/tags" Target="../tags/tag4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49.xml"/><Relationship Id="rId11" Type="http://schemas.openxmlformats.org/officeDocument/2006/relationships/image" Target="../media/image84.png"/><Relationship Id="rId5" Type="http://schemas.openxmlformats.org/officeDocument/2006/relationships/tags" Target="../tags/tag48.xml"/><Relationship Id="rId10" Type="http://schemas.openxmlformats.org/officeDocument/2006/relationships/image" Target="../media/image30.png"/><Relationship Id="rId4" Type="http://schemas.openxmlformats.org/officeDocument/2006/relationships/tags" Target="../tags/tag47.xml"/><Relationship Id="rId9" Type="http://schemas.openxmlformats.org/officeDocument/2006/relationships/image" Target="../media/image83.png"/><Relationship Id="rId14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3.xml"/><Relationship Id="rId13" Type="http://schemas.openxmlformats.org/officeDocument/2006/relationships/image" Target="../media/image86.png"/><Relationship Id="rId3" Type="http://schemas.openxmlformats.org/officeDocument/2006/relationships/tags" Target="../tags/tag5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tags" Target="../tags/tag53.xml"/><Relationship Id="rId11" Type="http://schemas.openxmlformats.org/officeDocument/2006/relationships/image" Target="../media/image84.png"/><Relationship Id="rId5" Type="http://schemas.openxmlformats.org/officeDocument/2006/relationships/tags" Target="../tags/tag52.xml"/><Relationship Id="rId15" Type="http://schemas.openxmlformats.org/officeDocument/2006/relationships/image" Target="../media/image88.tmp"/><Relationship Id="rId10" Type="http://schemas.openxmlformats.org/officeDocument/2006/relationships/image" Target="../media/image30.png"/><Relationship Id="rId4" Type="http://schemas.openxmlformats.org/officeDocument/2006/relationships/tags" Target="../tags/tag51.xml"/><Relationship Id="rId9" Type="http://schemas.openxmlformats.org/officeDocument/2006/relationships/image" Target="../media/image83.png"/><Relationship Id="rId1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image" Target="../media/image84.png"/><Relationship Id="rId17" Type="http://schemas.openxmlformats.org/officeDocument/2006/relationships/image" Target="../media/image88.tmp"/><Relationship Id="rId2" Type="http://schemas.openxmlformats.org/officeDocument/2006/relationships/video" Target="../media/media1.mp4"/><Relationship Id="rId16" Type="http://schemas.openxmlformats.org/officeDocument/2006/relationships/image" Target="../media/image89.png"/><Relationship Id="rId1" Type="http://schemas.microsoft.com/office/2007/relationships/media" Target="../media/media1.mp4"/><Relationship Id="rId6" Type="http://schemas.openxmlformats.org/officeDocument/2006/relationships/tags" Target="../tags/tag57.xml"/><Relationship Id="rId11" Type="http://schemas.openxmlformats.org/officeDocument/2006/relationships/image" Target="../media/image30.png"/><Relationship Id="rId5" Type="http://schemas.openxmlformats.org/officeDocument/2006/relationships/tags" Target="../tags/tag56.xml"/><Relationship Id="rId15" Type="http://schemas.openxmlformats.org/officeDocument/2006/relationships/image" Target="../media/image87.png"/><Relationship Id="rId10" Type="http://schemas.openxmlformats.org/officeDocument/2006/relationships/image" Target="../media/image83.png"/><Relationship Id="rId4" Type="http://schemas.openxmlformats.org/officeDocument/2006/relationships/tags" Target="../tags/tag55.xml"/><Relationship Id="rId9" Type="http://schemas.openxmlformats.org/officeDocument/2006/relationships/notesSlide" Target="../notesSlides/notesSlide54.xml"/><Relationship Id="rId14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84.png"/><Relationship Id="rId18" Type="http://schemas.openxmlformats.org/officeDocument/2006/relationships/image" Target="../media/image88.tmp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30.png"/><Relationship Id="rId17" Type="http://schemas.openxmlformats.org/officeDocument/2006/relationships/image" Target="../media/image89.png"/><Relationship Id="rId2" Type="http://schemas.openxmlformats.org/officeDocument/2006/relationships/video" Target="../media/media1.mp4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microsoft.com/office/2007/relationships/media" Target="../media/media1.mp4"/><Relationship Id="rId6" Type="http://schemas.openxmlformats.org/officeDocument/2006/relationships/tags" Target="../tags/tag62.xml"/><Relationship Id="rId11" Type="http://schemas.openxmlformats.org/officeDocument/2006/relationships/image" Target="../media/image83.png"/><Relationship Id="rId5" Type="http://schemas.openxmlformats.org/officeDocument/2006/relationships/tags" Target="../tags/tag61.xml"/><Relationship Id="rId15" Type="http://schemas.openxmlformats.org/officeDocument/2006/relationships/image" Target="../media/image86.png"/><Relationship Id="rId10" Type="http://schemas.openxmlformats.org/officeDocument/2006/relationships/notesSlide" Target="../notesSlides/notesSlide55.xml"/><Relationship Id="rId19" Type="http://schemas.openxmlformats.org/officeDocument/2006/relationships/image" Target="../media/image90.png"/><Relationship Id="rId4" Type="http://schemas.openxmlformats.org/officeDocument/2006/relationships/tags" Target="../tags/tag6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67.xml"/><Relationship Id="rId7" Type="http://schemas.openxmlformats.org/officeDocument/2006/relationships/image" Target="../media/image88.tmp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notesSlide" Target="../notesSlides/notesSlide56.xml"/><Relationship Id="rId11" Type="http://schemas.openxmlformats.org/officeDocument/2006/relationships/image" Target="../media/image9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2.png"/><Relationship Id="rId4" Type="http://schemas.openxmlformats.org/officeDocument/2006/relationships/tags" Target="../tags/tag68.xml"/><Relationship Id="rId9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mp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tmp"/><Relationship Id="rId13" Type="http://schemas.openxmlformats.org/officeDocument/2006/relationships/image" Target="../media/image94.png"/><Relationship Id="rId3" Type="http://schemas.openxmlformats.org/officeDocument/2006/relationships/tags" Target="../tags/tag71.xml"/><Relationship Id="rId7" Type="http://schemas.openxmlformats.org/officeDocument/2006/relationships/notesSlide" Target="../notesSlides/notesSlide57.xml"/><Relationship Id="rId12" Type="http://schemas.openxmlformats.org/officeDocument/2006/relationships/image" Target="../media/image93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2.png"/><Relationship Id="rId5" Type="http://schemas.openxmlformats.org/officeDocument/2006/relationships/tags" Target="../tags/tag73.xml"/><Relationship Id="rId15" Type="http://schemas.openxmlformats.org/officeDocument/2006/relationships/image" Target="../media/image96.tmp"/><Relationship Id="rId10" Type="http://schemas.openxmlformats.org/officeDocument/2006/relationships/image" Target="../media/image91.png"/><Relationship Id="rId4" Type="http://schemas.openxmlformats.org/officeDocument/2006/relationships/tags" Target="../tags/tag72.xml"/><Relationship Id="rId9" Type="http://schemas.openxmlformats.org/officeDocument/2006/relationships/image" Target="../media/image89.png"/><Relationship Id="rId14" Type="http://schemas.openxmlformats.org/officeDocument/2006/relationships/image" Target="../media/image95.tmp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8.xml"/><Relationship Id="rId13" Type="http://schemas.openxmlformats.org/officeDocument/2006/relationships/image" Target="../media/image93.png"/><Relationship Id="rId18" Type="http://schemas.openxmlformats.org/officeDocument/2006/relationships/image" Target="../media/image96.tmp"/><Relationship Id="rId3" Type="http://schemas.openxmlformats.org/officeDocument/2006/relationships/tags" Target="../tags/tag7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2.png"/><Relationship Id="rId17" Type="http://schemas.openxmlformats.org/officeDocument/2006/relationships/image" Target="../media/image95.tmp"/><Relationship Id="rId2" Type="http://schemas.openxmlformats.org/officeDocument/2006/relationships/tags" Target="../tags/tag75.xml"/><Relationship Id="rId16" Type="http://schemas.openxmlformats.org/officeDocument/2006/relationships/image" Target="../media/image94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image" Target="../media/image91.png"/><Relationship Id="rId5" Type="http://schemas.openxmlformats.org/officeDocument/2006/relationships/tags" Target="../tags/tag78.xml"/><Relationship Id="rId15" Type="http://schemas.openxmlformats.org/officeDocument/2006/relationships/image" Target="../media/image98.png"/><Relationship Id="rId10" Type="http://schemas.openxmlformats.org/officeDocument/2006/relationships/image" Target="../media/image89.png"/><Relationship Id="rId4" Type="http://schemas.openxmlformats.org/officeDocument/2006/relationships/tags" Target="../tags/tag77.xml"/><Relationship Id="rId9" Type="http://schemas.openxmlformats.org/officeDocument/2006/relationships/image" Target="../media/image88.tmp"/><Relationship Id="rId14" Type="http://schemas.openxmlformats.org/officeDocument/2006/relationships/image" Target="../media/image97.gi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2.png"/><Relationship Id="rId18" Type="http://schemas.openxmlformats.org/officeDocument/2006/relationships/image" Target="../media/image94.png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91.png"/><Relationship Id="rId17" Type="http://schemas.openxmlformats.org/officeDocument/2006/relationships/image" Target="../media/image99.png"/><Relationship Id="rId2" Type="http://schemas.openxmlformats.org/officeDocument/2006/relationships/tags" Target="../tags/tag81.xml"/><Relationship Id="rId16" Type="http://schemas.openxmlformats.org/officeDocument/2006/relationships/image" Target="../media/image98.png"/><Relationship Id="rId20" Type="http://schemas.openxmlformats.org/officeDocument/2006/relationships/image" Target="../media/image96.tmp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89.png"/><Relationship Id="rId5" Type="http://schemas.openxmlformats.org/officeDocument/2006/relationships/tags" Target="../tags/tag84.xml"/><Relationship Id="rId15" Type="http://schemas.openxmlformats.org/officeDocument/2006/relationships/image" Target="../media/image97.gif"/><Relationship Id="rId10" Type="http://schemas.openxmlformats.org/officeDocument/2006/relationships/image" Target="../media/image88.tmp"/><Relationship Id="rId19" Type="http://schemas.openxmlformats.org/officeDocument/2006/relationships/image" Target="../media/image95.tmp"/><Relationship Id="rId4" Type="http://schemas.openxmlformats.org/officeDocument/2006/relationships/tags" Target="../tags/tag83.xml"/><Relationship Id="rId9" Type="http://schemas.openxmlformats.org/officeDocument/2006/relationships/notesSlide" Target="../notesSlides/notesSlide59.xml"/><Relationship Id="rId1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2.png"/><Relationship Id="rId18" Type="http://schemas.openxmlformats.org/officeDocument/2006/relationships/image" Target="../media/image96.tmp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image" Target="../media/image91.png"/><Relationship Id="rId17" Type="http://schemas.openxmlformats.org/officeDocument/2006/relationships/image" Target="../media/image95.tmp"/><Relationship Id="rId2" Type="http://schemas.openxmlformats.org/officeDocument/2006/relationships/tags" Target="../tags/tag88.xml"/><Relationship Id="rId16" Type="http://schemas.openxmlformats.org/officeDocument/2006/relationships/image" Target="../media/image94.png"/><Relationship Id="rId20" Type="http://schemas.openxmlformats.org/officeDocument/2006/relationships/image" Target="../media/image101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89.png"/><Relationship Id="rId5" Type="http://schemas.openxmlformats.org/officeDocument/2006/relationships/tags" Target="../tags/tag91.xml"/><Relationship Id="rId15" Type="http://schemas.openxmlformats.org/officeDocument/2006/relationships/image" Target="../media/image97.gif"/><Relationship Id="rId10" Type="http://schemas.openxmlformats.org/officeDocument/2006/relationships/image" Target="../media/image88.tmp"/><Relationship Id="rId19" Type="http://schemas.openxmlformats.org/officeDocument/2006/relationships/image" Target="../media/image100.png"/><Relationship Id="rId4" Type="http://schemas.openxmlformats.org/officeDocument/2006/relationships/tags" Target="../tags/tag90.xml"/><Relationship Id="rId9" Type="http://schemas.openxmlformats.org/officeDocument/2006/relationships/notesSlide" Target="../notesSlides/notesSlide60.xml"/><Relationship Id="rId1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2.png"/><Relationship Id="rId18" Type="http://schemas.openxmlformats.org/officeDocument/2006/relationships/image" Target="../media/image101.png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91.png"/><Relationship Id="rId17" Type="http://schemas.openxmlformats.org/officeDocument/2006/relationships/image" Target="../media/image100.png"/><Relationship Id="rId2" Type="http://schemas.openxmlformats.org/officeDocument/2006/relationships/tags" Target="../tags/tag95.xml"/><Relationship Id="rId16" Type="http://schemas.openxmlformats.org/officeDocument/2006/relationships/image" Target="../media/image102.png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89.png"/><Relationship Id="rId5" Type="http://schemas.openxmlformats.org/officeDocument/2006/relationships/tags" Target="../tags/tag98.xml"/><Relationship Id="rId15" Type="http://schemas.openxmlformats.org/officeDocument/2006/relationships/image" Target="../media/image97.gif"/><Relationship Id="rId10" Type="http://schemas.openxmlformats.org/officeDocument/2006/relationships/image" Target="../media/image88.tmp"/><Relationship Id="rId4" Type="http://schemas.openxmlformats.org/officeDocument/2006/relationships/tags" Target="../tags/tag97.xml"/><Relationship Id="rId9" Type="http://schemas.openxmlformats.org/officeDocument/2006/relationships/notesSlide" Target="../notesSlides/notesSlide61.xml"/><Relationship Id="rId14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image" Target="../media/image89.png"/><Relationship Id="rId18" Type="http://schemas.openxmlformats.org/officeDocument/2006/relationships/image" Target="../media/image102.png"/><Relationship Id="rId3" Type="http://schemas.openxmlformats.org/officeDocument/2006/relationships/tags" Target="../tags/tag103.xml"/><Relationship Id="rId21" Type="http://schemas.openxmlformats.org/officeDocument/2006/relationships/image" Target="../media/image100.png"/><Relationship Id="rId7" Type="http://schemas.openxmlformats.org/officeDocument/2006/relationships/tags" Target="../tags/tag107.xml"/><Relationship Id="rId12" Type="http://schemas.openxmlformats.org/officeDocument/2006/relationships/image" Target="../media/image88.tmp"/><Relationship Id="rId17" Type="http://schemas.openxmlformats.org/officeDocument/2006/relationships/image" Target="../media/image97.gif"/><Relationship Id="rId2" Type="http://schemas.openxmlformats.org/officeDocument/2006/relationships/tags" Target="../tags/tag102.xml"/><Relationship Id="rId16" Type="http://schemas.openxmlformats.org/officeDocument/2006/relationships/image" Target="../media/image93.png"/><Relationship Id="rId20" Type="http://schemas.openxmlformats.org/officeDocument/2006/relationships/image" Target="../media/image104.png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notesSlide" Target="../notesSlides/notesSlide62.xml"/><Relationship Id="rId5" Type="http://schemas.openxmlformats.org/officeDocument/2006/relationships/tags" Target="../tags/tag105.xml"/><Relationship Id="rId15" Type="http://schemas.openxmlformats.org/officeDocument/2006/relationships/image" Target="../media/image92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03.png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image" Target="../media/image91.png"/><Relationship Id="rId22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../media/image89.png"/><Relationship Id="rId18" Type="http://schemas.openxmlformats.org/officeDocument/2006/relationships/image" Target="../media/image100.png"/><Relationship Id="rId3" Type="http://schemas.openxmlformats.org/officeDocument/2006/relationships/tags" Target="../tags/tag112.xml"/><Relationship Id="rId21" Type="http://schemas.openxmlformats.org/officeDocument/2006/relationships/image" Target="../media/image102.png"/><Relationship Id="rId7" Type="http://schemas.openxmlformats.org/officeDocument/2006/relationships/tags" Target="../tags/tag116.xml"/><Relationship Id="rId12" Type="http://schemas.openxmlformats.org/officeDocument/2006/relationships/image" Target="../media/image88.tmp"/><Relationship Id="rId17" Type="http://schemas.openxmlformats.org/officeDocument/2006/relationships/image" Target="../media/image97.gif"/><Relationship Id="rId2" Type="http://schemas.openxmlformats.org/officeDocument/2006/relationships/tags" Target="../tags/tag111.xml"/><Relationship Id="rId16" Type="http://schemas.openxmlformats.org/officeDocument/2006/relationships/image" Target="../media/image93.png"/><Relationship Id="rId20" Type="http://schemas.openxmlformats.org/officeDocument/2006/relationships/image" Target="../media/image105.png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notesSlide" Target="../notesSlides/notesSlide63.xml"/><Relationship Id="rId5" Type="http://schemas.openxmlformats.org/officeDocument/2006/relationships/tags" Target="../tags/tag114.xml"/><Relationship Id="rId15" Type="http://schemas.openxmlformats.org/officeDocument/2006/relationships/image" Target="../media/image92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01.png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91.png"/><Relationship Id="rId22" Type="http://schemas.openxmlformats.org/officeDocument/2006/relationships/image" Target="../media/image10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notesSlide" Target="../notesSlides/notesSlide64.xml"/><Relationship Id="rId18" Type="http://schemas.openxmlformats.org/officeDocument/2006/relationships/image" Target="../media/image93.png"/><Relationship Id="rId26" Type="http://schemas.openxmlformats.org/officeDocument/2006/relationships/image" Target="../media/image107.png"/><Relationship Id="rId3" Type="http://schemas.openxmlformats.org/officeDocument/2006/relationships/tags" Target="../tags/tag121.xml"/><Relationship Id="rId21" Type="http://schemas.openxmlformats.org/officeDocument/2006/relationships/image" Target="../media/image101.png"/><Relationship Id="rId7" Type="http://schemas.openxmlformats.org/officeDocument/2006/relationships/tags" Target="../tags/tag125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92.png"/><Relationship Id="rId25" Type="http://schemas.openxmlformats.org/officeDocument/2006/relationships/image" Target="../media/image106.png"/><Relationship Id="rId2" Type="http://schemas.openxmlformats.org/officeDocument/2006/relationships/tags" Target="../tags/tag120.xml"/><Relationship Id="rId16" Type="http://schemas.openxmlformats.org/officeDocument/2006/relationships/image" Target="../media/image91.png"/><Relationship Id="rId20" Type="http://schemas.openxmlformats.org/officeDocument/2006/relationships/image" Target="../media/image100.png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24" Type="http://schemas.openxmlformats.org/officeDocument/2006/relationships/image" Target="../media/image103.png"/><Relationship Id="rId5" Type="http://schemas.openxmlformats.org/officeDocument/2006/relationships/tags" Target="../tags/tag123.xml"/><Relationship Id="rId15" Type="http://schemas.openxmlformats.org/officeDocument/2006/relationships/image" Target="../media/image89.png"/><Relationship Id="rId23" Type="http://schemas.openxmlformats.org/officeDocument/2006/relationships/image" Target="../media/image102.png"/><Relationship Id="rId10" Type="http://schemas.openxmlformats.org/officeDocument/2006/relationships/tags" Target="../tags/tag128.xml"/><Relationship Id="rId19" Type="http://schemas.openxmlformats.org/officeDocument/2006/relationships/image" Target="../media/image97.gif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image" Target="../media/image88.tmp"/><Relationship Id="rId22" Type="http://schemas.openxmlformats.org/officeDocument/2006/relationships/image" Target="../media/image10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2.png"/><Relationship Id="rId26" Type="http://schemas.openxmlformats.org/officeDocument/2006/relationships/image" Target="../media/image106.png"/><Relationship Id="rId3" Type="http://schemas.openxmlformats.org/officeDocument/2006/relationships/tags" Target="../tags/tag132.xml"/><Relationship Id="rId21" Type="http://schemas.openxmlformats.org/officeDocument/2006/relationships/image" Target="../media/image100.png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../media/image91.png"/><Relationship Id="rId25" Type="http://schemas.openxmlformats.org/officeDocument/2006/relationships/image" Target="../media/image103.png"/><Relationship Id="rId2" Type="http://schemas.openxmlformats.org/officeDocument/2006/relationships/tags" Target="../tags/tag131.xml"/><Relationship Id="rId16" Type="http://schemas.openxmlformats.org/officeDocument/2006/relationships/image" Target="../media/image89.png"/><Relationship Id="rId20" Type="http://schemas.openxmlformats.org/officeDocument/2006/relationships/image" Target="../media/image97.gif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24" Type="http://schemas.openxmlformats.org/officeDocument/2006/relationships/image" Target="../media/image102.png"/><Relationship Id="rId5" Type="http://schemas.openxmlformats.org/officeDocument/2006/relationships/tags" Target="../tags/tag134.xml"/><Relationship Id="rId15" Type="http://schemas.openxmlformats.org/officeDocument/2006/relationships/image" Target="../media/image88.tmp"/><Relationship Id="rId23" Type="http://schemas.openxmlformats.org/officeDocument/2006/relationships/image" Target="../media/image105.png"/><Relationship Id="rId28" Type="http://schemas.openxmlformats.org/officeDocument/2006/relationships/image" Target="../media/image108.png"/><Relationship Id="rId10" Type="http://schemas.openxmlformats.org/officeDocument/2006/relationships/tags" Target="../tags/tag139.xml"/><Relationship Id="rId19" Type="http://schemas.openxmlformats.org/officeDocument/2006/relationships/image" Target="../media/image93.png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notesSlide" Target="../notesSlides/notesSlide65.xml"/><Relationship Id="rId22" Type="http://schemas.openxmlformats.org/officeDocument/2006/relationships/image" Target="../media/image101.png"/><Relationship Id="rId27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2.png"/><Relationship Id="rId26" Type="http://schemas.openxmlformats.org/officeDocument/2006/relationships/image" Target="../media/image106.png"/><Relationship Id="rId3" Type="http://schemas.openxmlformats.org/officeDocument/2006/relationships/tags" Target="../tags/tag144.xml"/><Relationship Id="rId21" Type="http://schemas.openxmlformats.org/officeDocument/2006/relationships/image" Target="../media/image100.png"/><Relationship Id="rId7" Type="http://schemas.openxmlformats.org/officeDocument/2006/relationships/tags" Target="../tags/tag148.xml"/><Relationship Id="rId12" Type="http://schemas.openxmlformats.org/officeDocument/2006/relationships/tags" Target="../tags/tag153.xml"/><Relationship Id="rId17" Type="http://schemas.openxmlformats.org/officeDocument/2006/relationships/image" Target="../media/image91.png"/><Relationship Id="rId25" Type="http://schemas.openxmlformats.org/officeDocument/2006/relationships/image" Target="../media/image103.png"/><Relationship Id="rId2" Type="http://schemas.openxmlformats.org/officeDocument/2006/relationships/tags" Target="../tags/tag143.xml"/><Relationship Id="rId16" Type="http://schemas.openxmlformats.org/officeDocument/2006/relationships/image" Target="../media/image89.png"/><Relationship Id="rId20" Type="http://schemas.openxmlformats.org/officeDocument/2006/relationships/image" Target="../media/image97.gif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tags" Target="../tags/tag152.xml"/><Relationship Id="rId24" Type="http://schemas.openxmlformats.org/officeDocument/2006/relationships/image" Target="../media/image102.png"/><Relationship Id="rId5" Type="http://schemas.openxmlformats.org/officeDocument/2006/relationships/tags" Target="../tags/tag146.xml"/><Relationship Id="rId15" Type="http://schemas.openxmlformats.org/officeDocument/2006/relationships/image" Target="../media/image88.tmp"/><Relationship Id="rId23" Type="http://schemas.openxmlformats.org/officeDocument/2006/relationships/image" Target="../media/image105.png"/><Relationship Id="rId28" Type="http://schemas.openxmlformats.org/officeDocument/2006/relationships/image" Target="../media/image108.png"/><Relationship Id="rId10" Type="http://schemas.openxmlformats.org/officeDocument/2006/relationships/tags" Target="../tags/tag151.xml"/><Relationship Id="rId19" Type="http://schemas.openxmlformats.org/officeDocument/2006/relationships/image" Target="../media/image93.png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notesSlide" Target="../notesSlides/notesSlide66.xml"/><Relationship Id="rId22" Type="http://schemas.openxmlformats.org/officeDocument/2006/relationships/image" Target="../media/image101.png"/><Relationship Id="rId27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3.png"/><Relationship Id="rId3" Type="http://schemas.openxmlformats.org/officeDocument/2006/relationships/tags" Target="../tags/tag154.xml"/><Relationship Id="rId7" Type="http://schemas.openxmlformats.org/officeDocument/2006/relationships/tags" Target="../tags/tag158.xml"/><Relationship Id="rId12" Type="http://schemas.openxmlformats.org/officeDocument/2006/relationships/image" Target="../media/image92.png"/><Relationship Id="rId2" Type="http://schemas.openxmlformats.org/officeDocument/2006/relationships/video" Target="../media/media1.mp4"/><Relationship Id="rId16" Type="http://schemas.openxmlformats.org/officeDocument/2006/relationships/image" Target="../media/image111.png"/><Relationship Id="rId1" Type="http://schemas.microsoft.com/office/2007/relationships/media" Target="../media/media1.mp4"/><Relationship Id="rId6" Type="http://schemas.openxmlformats.org/officeDocument/2006/relationships/tags" Target="../tags/tag157.xml"/><Relationship Id="rId11" Type="http://schemas.openxmlformats.org/officeDocument/2006/relationships/image" Target="../media/image88.tmp"/><Relationship Id="rId5" Type="http://schemas.openxmlformats.org/officeDocument/2006/relationships/tags" Target="../tags/tag156.xml"/><Relationship Id="rId15" Type="http://schemas.openxmlformats.org/officeDocument/2006/relationships/image" Target="../media/image110.png"/><Relationship Id="rId10" Type="http://schemas.openxmlformats.org/officeDocument/2006/relationships/image" Target="../media/image30.png"/><Relationship Id="rId4" Type="http://schemas.openxmlformats.org/officeDocument/2006/relationships/tags" Target="../tags/tag155.xml"/><Relationship Id="rId9" Type="http://schemas.openxmlformats.org/officeDocument/2006/relationships/notesSlide" Target="../notesSlides/notesSlide67.xml"/><Relationship Id="rId14" Type="http://schemas.openxmlformats.org/officeDocument/2006/relationships/image" Target="../media/image109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3.png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12" Type="http://schemas.openxmlformats.org/officeDocument/2006/relationships/image" Target="../media/image92.png"/><Relationship Id="rId17" Type="http://schemas.openxmlformats.org/officeDocument/2006/relationships/image" Target="../media/image103.png"/><Relationship Id="rId2" Type="http://schemas.openxmlformats.org/officeDocument/2006/relationships/tags" Target="../tags/tag160.xml"/><Relationship Id="rId16" Type="http://schemas.openxmlformats.org/officeDocument/2006/relationships/image" Target="../media/image116.png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image" Target="../media/image113.png"/><Relationship Id="rId5" Type="http://schemas.openxmlformats.org/officeDocument/2006/relationships/tags" Target="../tags/tag163.xml"/><Relationship Id="rId15" Type="http://schemas.openxmlformats.org/officeDocument/2006/relationships/image" Target="../media/image115.png"/><Relationship Id="rId10" Type="http://schemas.openxmlformats.org/officeDocument/2006/relationships/image" Target="../media/image112.png"/><Relationship Id="rId4" Type="http://schemas.openxmlformats.org/officeDocument/2006/relationships/tags" Target="../tags/tag162.xml"/><Relationship Id="rId9" Type="http://schemas.openxmlformats.org/officeDocument/2006/relationships/notesSlide" Target="../notesSlides/notesSlide68.xml"/><Relationship Id="rId14" Type="http://schemas.openxmlformats.org/officeDocument/2006/relationships/image" Target="../media/image11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3.png"/><Relationship Id="rId18" Type="http://schemas.openxmlformats.org/officeDocument/2006/relationships/image" Target="../media/image103.pn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92.png"/><Relationship Id="rId17" Type="http://schemas.openxmlformats.org/officeDocument/2006/relationships/image" Target="../media/image117.png"/><Relationship Id="rId2" Type="http://schemas.openxmlformats.org/officeDocument/2006/relationships/tags" Target="../tags/tag167.xml"/><Relationship Id="rId16" Type="http://schemas.openxmlformats.org/officeDocument/2006/relationships/image" Target="../media/image111.png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image" Target="../media/image113.png"/><Relationship Id="rId5" Type="http://schemas.openxmlformats.org/officeDocument/2006/relationships/tags" Target="../tags/tag170.xml"/><Relationship Id="rId15" Type="http://schemas.openxmlformats.org/officeDocument/2006/relationships/image" Target="../media/image110.png"/><Relationship Id="rId10" Type="http://schemas.openxmlformats.org/officeDocument/2006/relationships/image" Target="../media/image112.png"/><Relationship Id="rId4" Type="http://schemas.openxmlformats.org/officeDocument/2006/relationships/tags" Target="../tags/tag169.xml"/><Relationship Id="rId9" Type="http://schemas.openxmlformats.org/officeDocument/2006/relationships/notesSlide" Target="../notesSlides/notesSlide69.xml"/><Relationship Id="rId14" Type="http://schemas.openxmlformats.org/officeDocument/2006/relationships/image" Target="../media/image10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3.png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12" Type="http://schemas.openxmlformats.org/officeDocument/2006/relationships/image" Target="../media/image92.png"/><Relationship Id="rId17" Type="http://schemas.openxmlformats.org/officeDocument/2006/relationships/image" Target="../media/image103.png"/><Relationship Id="rId2" Type="http://schemas.openxmlformats.org/officeDocument/2006/relationships/tags" Target="../tags/tag174.xml"/><Relationship Id="rId16" Type="http://schemas.openxmlformats.org/officeDocument/2006/relationships/image" Target="../media/image111.png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image" Target="../media/image113.png"/><Relationship Id="rId5" Type="http://schemas.openxmlformats.org/officeDocument/2006/relationships/tags" Target="../tags/tag177.xml"/><Relationship Id="rId15" Type="http://schemas.openxmlformats.org/officeDocument/2006/relationships/image" Target="../media/image110.png"/><Relationship Id="rId10" Type="http://schemas.openxmlformats.org/officeDocument/2006/relationships/image" Target="../media/image112.png"/><Relationship Id="rId4" Type="http://schemas.openxmlformats.org/officeDocument/2006/relationships/tags" Target="../tags/tag176.xml"/><Relationship Id="rId9" Type="http://schemas.openxmlformats.org/officeDocument/2006/relationships/notesSlide" Target="../notesSlides/notesSlide70.xml"/><Relationship Id="rId14" Type="http://schemas.openxmlformats.org/officeDocument/2006/relationships/image" Target="../media/image10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03.png"/><Relationship Id="rId3" Type="http://schemas.openxmlformats.org/officeDocument/2006/relationships/tags" Target="../tags/tag182.xml"/><Relationship Id="rId7" Type="http://schemas.openxmlformats.org/officeDocument/2006/relationships/notesSlide" Target="../notesSlides/notesSlide72.xml"/><Relationship Id="rId12" Type="http://schemas.openxmlformats.org/officeDocument/2006/relationships/image" Target="../media/image93.png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2.png"/><Relationship Id="rId5" Type="http://schemas.openxmlformats.org/officeDocument/2006/relationships/tags" Target="../tags/tag184.xml"/><Relationship Id="rId10" Type="http://schemas.openxmlformats.org/officeDocument/2006/relationships/image" Target="../media/image119.tmp"/><Relationship Id="rId4" Type="http://schemas.openxmlformats.org/officeDocument/2006/relationships/tags" Target="../tags/tag183.xml"/><Relationship Id="rId9" Type="http://schemas.openxmlformats.org/officeDocument/2006/relationships/image" Target="../media/image118.tmp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tmp"/><Relationship Id="rId13" Type="http://schemas.openxmlformats.org/officeDocument/2006/relationships/image" Target="../media/image121.png"/><Relationship Id="rId3" Type="http://schemas.openxmlformats.org/officeDocument/2006/relationships/tags" Target="../tags/tag187.xml"/><Relationship Id="rId7" Type="http://schemas.openxmlformats.org/officeDocument/2006/relationships/image" Target="../media/image24.png"/><Relationship Id="rId12" Type="http://schemas.openxmlformats.org/officeDocument/2006/relationships/image" Target="../media/image120.pn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notesSlide" Target="../notesSlides/notesSlide73.xml"/><Relationship Id="rId11" Type="http://schemas.openxmlformats.org/officeDocument/2006/relationships/image" Target="../media/image9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2.png"/><Relationship Id="rId4" Type="http://schemas.openxmlformats.org/officeDocument/2006/relationships/tags" Target="../tags/tag188.xml"/><Relationship Id="rId9" Type="http://schemas.openxmlformats.org/officeDocument/2006/relationships/image" Target="../media/image119.tmp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0.png"/><Relationship Id="rId3" Type="http://schemas.openxmlformats.org/officeDocument/2006/relationships/tags" Target="../tags/tag191.xml"/><Relationship Id="rId7" Type="http://schemas.openxmlformats.org/officeDocument/2006/relationships/notesSlide" Target="../notesSlides/notesSlide74.xml"/><Relationship Id="rId12" Type="http://schemas.openxmlformats.org/officeDocument/2006/relationships/image" Target="../media/image93.png"/><Relationship Id="rId2" Type="http://schemas.openxmlformats.org/officeDocument/2006/relationships/tags" Target="../tags/tag190.xml"/><Relationship Id="rId16" Type="http://schemas.openxmlformats.org/officeDocument/2006/relationships/image" Target="../media/image27.png"/><Relationship Id="rId1" Type="http://schemas.openxmlformats.org/officeDocument/2006/relationships/tags" Target="../tags/tag18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2.png"/><Relationship Id="rId5" Type="http://schemas.openxmlformats.org/officeDocument/2006/relationships/tags" Target="../tags/tag193.xml"/><Relationship Id="rId15" Type="http://schemas.openxmlformats.org/officeDocument/2006/relationships/image" Target="../media/image28.png"/><Relationship Id="rId10" Type="http://schemas.openxmlformats.org/officeDocument/2006/relationships/image" Target="../media/image119.tmp"/><Relationship Id="rId4" Type="http://schemas.openxmlformats.org/officeDocument/2006/relationships/tags" Target="../tags/tag192.xml"/><Relationship Id="rId9" Type="http://schemas.openxmlformats.org/officeDocument/2006/relationships/image" Target="../media/image118.tmp"/><Relationship Id="rId14" Type="http://schemas.openxmlformats.org/officeDocument/2006/relationships/image" Target="../media/image12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image" Target="../media/image121.png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12" Type="http://schemas.openxmlformats.org/officeDocument/2006/relationships/notesSlide" Target="../notesSlides/notesSlide76.xml"/><Relationship Id="rId2" Type="http://schemas.openxmlformats.org/officeDocument/2006/relationships/tags" Target="../tags/tag195.xml"/><Relationship Id="rId16" Type="http://schemas.openxmlformats.org/officeDocument/2006/relationships/image" Target="../media/image24.png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98.xml"/><Relationship Id="rId15" Type="http://schemas.openxmlformats.org/officeDocument/2006/relationships/image" Target="../media/image122.png"/><Relationship Id="rId10" Type="http://schemas.openxmlformats.org/officeDocument/2006/relationships/tags" Target="../tags/tag203.xml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tags" Target="../tags/tag211.xml"/><Relationship Id="rId13" Type="http://schemas.openxmlformats.org/officeDocument/2006/relationships/image" Target="../media/image121.png"/><Relationship Id="rId3" Type="http://schemas.openxmlformats.org/officeDocument/2006/relationships/tags" Target="../tags/tag206.xml"/><Relationship Id="rId7" Type="http://schemas.openxmlformats.org/officeDocument/2006/relationships/tags" Target="../tags/tag210.xml"/><Relationship Id="rId12" Type="http://schemas.openxmlformats.org/officeDocument/2006/relationships/notesSlide" Target="../notesSlides/notesSlide77.xml"/><Relationship Id="rId17" Type="http://schemas.openxmlformats.org/officeDocument/2006/relationships/image" Target="../media/image24.png"/><Relationship Id="rId2" Type="http://schemas.openxmlformats.org/officeDocument/2006/relationships/tags" Target="../tags/tag205.xml"/><Relationship Id="rId16" Type="http://schemas.openxmlformats.org/officeDocument/2006/relationships/image" Target="../media/image123.png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08.xml"/><Relationship Id="rId15" Type="http://schemas.openxmlformats.org/officeDocument/2006/relationships/image" Target="../media/image122.png"/><Relationship Id="rId10" Type="http://schemas.openxmlformats.org/officeDocument/2006/relationships/tags" Target="../tags/tag213.xml"/><Relationship Id="rId4" Type="http://schemas.openxmlformats.org/officeDocument/2006/relationships/tags" Target="../tags/tag207.xml"/><Relationship Id="rId9" Type="http://schemas.openxmlformats.org/officeDocument/2006/relationships/tags" Target="../tags/tag212.xml"/><Relationship Id="rId14" Type="http://schemas.openxmlformats.org/officeDocument/2006/relationships/image" Target="../media/image12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tags" Target="../tags/tag221.xml"/><Relationship Id="rId13" Type="http://schemas.openxmlformats.org/officeDocument/2006/relationships/notesSlide" Target="../notesSlides/notesSlide78.xml"/><Relationship Id="rId18" Type="http://schemas.openxmlformats.org/officeDocument/2006/relationships/image" Target="../media/image24.png"/><Relationship Id="rId3" Type="http://schemas.openxmlformats.org/officeDocument/2006/relationships/tags" Target="../tags/tag216.xml"/><Relationship Id="rId7" Type="http://schemas.openxmlformats.org/officeDocument/2006/relationships/tags" Target="../tags/tag220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23.png"/><Relationship Id="rId2" Type="http://schemas.openxmlformats.org/officeDocument/2006/relationships/tags" Target="../tags/tag215.xml"/><Relationship Id="rId16" Type="http://schemas.openxmlformats.org/officeDocument/2006/relationships/image" Target="../media/image122.png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11" Type="http://schemas.openxmlformats.org/officeDocument/2006/relationships/tags" Target="../tags/tag224.xml"/><Relationship Id="rId5" Type="http://schemas.openxmlformats.org/officeDocument/2006/relationships/tags" Target="../tags/tag218.xml"/><Relationship Id="rId15" Type="http://schemas.openxmlformats.org/officeDocument/2006/relationships/image" Target="../media/image120.png"/><Relationship Id="rId10" Type="http://schemas.openxmlformats.org/officeDocument/2006/relationships/tags" Target="../tags/tag223.xml"/><Relationship Id="rId19" Type="http://schemas.openxmlformats.org/officeDocument/2006/relationships/image" Target="../media/image124.png"/><Relationship Id="rId4" Type="http://schemas.openxmlformats.org/officeDocument/2006/relationships/tags" Target="../tags/tag217.xml"/><Relationship Id="rId9" Type="http://schemas.openxmlformats.org/officeDocument/2006/relationships/tags" Target="../tags/tag222.xml"/><Relationship Id="rId14" Type="http://schemas.openxmlformats.org/officeDocument/2006/relationships/image" Target="../media/image12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23.png"/><Relationship Id="rId3" Type="http://schemas.openxmlformats.org/officeDocument/2006/relationships/tags" Target="../tags/tag227.xml"/><Relationship Id="rId21" Type="http://schemas.openxmlformats.org/officeDocument/2006/relationships/image" Target="../media/image125.png"/><Relationship Id="rId7" Type="http://schemas.openxmlformats.org/officeDocument/2006/relationships/tags" Target="../tags/tag231.xml"/><Relationship Id="rId12" Type="http://schemas.openxmlformats.org/officeDocument/2006/relationships/tags" Target="../tags/tag236.xml"/><Relationship Id="rId17" Type="http://schemas.openxmlformats.org/officeDocument/2006/relationships/image" Target="../media/image122.png"/><Relationship Id="rId2" Type="http://schemas.openxmlformats.org/officeDocument/2006/relationships/tags" Target="../tags/tag226.xml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tags" Target="../tags/tag235.xml"/><Relationship Id="rId5" Type="http://schemas.openxmlformats.org/officeDocument/2006/relationships/tags" Target="../tags/tag229.xml"/><Relationship Id="rId15" Type="http://schemas.openxmlformats.org/officeDocument/2006/relationships/image" Target="../media/image121.png"/><Relationship Id="rId10" Type="http://schemas.openxmlformats.org/officeDocument/2006/relationships/tags" Target="../tags/tag234.xml"/><Relationship Id="rId19" Type="http://schemas.openxmlformats.org/officeDocument/2006/relationships/image" Target="../media/image24.png"/><Relationship Id="rId4" Type="http://schemas.openxmlformats.org/officeDocument/2006/relationships/tags" Target="../tags/tag228.xml"/><Relationship Id="rId9" Type="http://schemas.openxmlformats.org/officeDocument/2006/relationships/tags" Target="../tags/tag233.xml"/><Relationship Id="rId14" Type="http://schemas.openxmlformats.org/officeDocument/2006/relationships/notesSlide" Target="../notesSlides/notesSlide79.xml"/><Relationship Id="rId22" Type="http://schemas.openxmlformats.org/officeDocument/2006/relationships/image" Target="../media/image131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23.png"/><Relationship Id="rId3" Type="http://schemas.openxmlformats.org/officeDocument/2006/relationships/tags" Target="../tags/tag239.xml"/><Relationship Id="rId21" Type="http://schemas.openxmlformats.org/officeDocument/2006/relationships/image" Target="../media/image126.tmp"/><Relationship Id="rId7" Type="http://schemas.openxmlformats.org/officeDocument/2006/relationships/tags" Target="../tags/tag243.xml"/><Relationship Id="rId12" Type="http://schemas.openxmlformats.org/officeDocument/2006/relationships/tags" Target="../tags/tag248.xml"/><Relationship Id="rId17" Type="http://schemas.openxmlformats.org/officeDocument/2006/relationships/image" Target="../media/image122.png"/><Relationship Id="rId2" Type="http://schemas.openxmlformats.org/officeDocument/2006/relationships/tags" Target="../tags/tag238.xml"/><Relationship Id="rId16" Type="http://schemas.openxmlformats.org/officeDocument/2006/relationships/image" Target="../media/image120.png"/><Relationship Id="rId20" Type="http://schemas.openxmlformats.org/officeDocument/2006/relationships/image" Target="../media/image125.png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tags" Target="../tags/tag247.xml"/><Relationship Id="rId24" Type="http://schemas.openxmlformats.org/officeDocument/2006/relationships/image" Target="../media/image128.tmp"/><Relationship Id="rId5" Type="http://schemas.openxmlformats.org/officeDocument/2006/relationships/tags" Target="../tags/tag241.xml"/><Relationship Id="rId15" Type="http://schemas.openxmlformats.org/officeDocument/2006/relationships/image" Target="../media/image121.png"/><Relationship Id="rId23" Type="http://schemas.openxmlformats.org/officeDocument/2006/relationships/image" Target="../media/image1310.png"/><Relationship Id="rId10" Type="http://schemas.openxmlformats.org/officeDocument/2006/relationships/tags" Target="../tags/tag246.xml"/><Relationship Id="rId19" Type="http://schemas.openxmlformats.org/officeDocument/2006/relationships/image" Target="../media/image124.png"/><Relationship Id="rId4" Type="http://schemas.openxmlformats.org/officeDocument/2006/relationships/tags" Target="../tags/tag240.xml"/><Relationship Id="rId9" Type="http://schemas.openxmlformats.org/officeDocument/2006/relationships/tags" Target="../tags/tag245.xml"/><Relationship Id="rId14" Type="http://schemas.openxmlformats.org/officeDocument/2006/relationships/notesSlide" Target="../notesSlides/notesSlide80.xml"/><Relationship Id="rId22" Type="http://schemas.openxmlformats.org/officeDocument/2006/relationships/image" Target="../media/image127.tmp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tags" Target="../tags/tag256.xml"/><Relationship Id="rId13" Type="http://schemas.openxmlformats.org/officeDocument/2006/relationships/tags" Target="../tags/tag261.xml"/><Relationship Id="rId18" Type="http://schemas.openxmlformats.org/officeDocument/2006/relationships/image" Target="../media/image122.png"/><Relationship Id="rId26" Type="http://schemas.openxmlformats.org/officeDocument/2006/relationships/image" Target="../media/image52.png"/><Relationship Id="rId3" Type="http://schemas.openxmlformats.org/officeDocument/2006/relationships/tags" Target="../tags/tag251.xml"/><Relationship Id="rId21" Type="http://schemas.openxmlformats.org/officeDocument/2006/relationships/image" Target="../media/image125.png"/><Relationship Id="rId7" Type="http://schemas.openxmlformats.org/officeDocument/2006/relationships/tags" Target="../tags/tag255.xml"/><Relationship Id="rId12" Type="http://schemas.openxmlformats.org/officeDocument/2006/relationships/tags" Target="../tags/tag260.xml"/><Relationship Id="rId17" Type="http://schemas.openxmlformats.org/officeDocument/2006/relationships/image" Target="../media/image120.png"/><Relationship Id="rId25" Type="http://schemas.openxmlformats.org/officeDocument/2006/relationships/image" Target="../media/image128.tmp"/><Relationship Id="rId2" Type="http://schemas.openxmlformats.org/officeDocument/2006/relationships/tags" Target="../tags/tag250.xml"/><Relationship Id="rId16" Type="http://schemas.openxmlformats.org/officeDocument/2006/relationships/image" Target="../media/image121.png"/><Relationship Id="rId20" Type="http://schemas.openxmlformats.org/officeDocument/2006/relationships/image" Target="../media/image124.png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tags" Target="../tags/tag259.xml"/><Relationship Id="rId24" Type="http://schemas.openxmlformats.org/officeDocument/2006/relationships/image" Target="../media/image140.png"/><Relationship Id="rId5" Type="http://schemas.openxmlformats.org/officeDocument/2006/relationships/tags" Target="../tags/tag253.xml"/><Relationship Id="rId15" Type="http://schemas.openxmlformats.org/officeDocument/2006/relationships/notesSlide" Target="../notesSlides/notesSlide81.xml"/><Relationship Id="rId23" Type="http://schemas.openxmlformats.org/officeDocument/2006/relationships/image" Target="../media/image127.tmp"/><Relationship Id="rId10" Type="http://schemas.openxmlformats.org/officeDocument/2006/relationships/tags" Target="../tags/tag258.xml"/><Relationship Id="rId19" Type="http://schemas.openxmlformats.org/officeDocument/2006/relationships/image" Target="../media/image123.png"/><Relationship Id="rId4" Type="http://schemas.openxmlformats.org/officeDocument/2006/relationships/tags" Target="../tags/tag252.xml"/><Relationship Id="rId9" Type="http://schemas.openxmlformats.org/officeDocument/2006/relationships/tags" Target="../tags/tag257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26.tmp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tags" Target="../tags/tag269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23.png"/><Relationship Id="rId3" Type="http://schemas.openxmlformats.org/officeDocument/2006/relationships/tags" Target="../tags/tag264.xml"/><Relationship Id="rId21" Type="http://schemas.openxmlformats.org/officeDocument/2006/relationships/image" Target="../media/image126.tmp"/><Relationship Id="rId7" Type="http://schemas.openxmlformats.org/officeDocument/2006/relationships/tags" Target="../tags/tag268.xml"/><Relationship Id="rId12" Type="http://schemas.openxmlformats.org/officeDocument/2006/relationships/tags" Target="../tags/tag273.xml"/><Relationship Id="rId17" Type="http://schemas.openxmlformats.org/officeDocument/2006/relationships/image" Target="../media/image122.png"/><Relationship Id="rId2" Type="http://schemas.openxmlformats.org/officeDocument/2006/relationships/tags" Target="../tags/tag263.xml"/><Relationship Id="rId16" Type="http://schemas.openxmlformats.org/officeDocument/2006/relationships/image" Target="../media/image120.png"/><Relationship Id="rId20" Type="http://schemas.openxmlformats.org/officeDocument/2006/relationships/image" Target="../media/image125.png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11" Type="http://schemas.openxmlformats.org/officeDocument/2006/relationships/tags" Target="../tags/tag272.xml"/><Relationship Id="rId5" Type="http://schemas.openxmlformats.org/officeDocument/2006/relationships/tags" Target="../tags/tag266.xml"/><Relationship Id="rId15" Type="http://schemas.openxmlformats.org/officeDocument/2006/relationships/image" Target="../media/image121.png"/><Relationship Id="rId23" Type="http://schemas.openxmlformats.org/officeDocument/2006/relationships/image" Target="../media/image1310.png"/><Relationship Id="rId10" Type="http://schemas.openxmlformats.org/officeDocument/2006/relationships/tags" Target="../tags/tag271.xml"/><Relationship Id="rId19" Type="http://schemas.openxmlformats.org/officeDocument/2006/relationships/image" Target="../media/image124.png"/><Relationship Id="rId4" Type="http://schemas.openxmlformats.org/officeDocument/2006/relationships/tags" Target="../tags/tag265.xml"/><Relationship Id="rId9" Type="http://schemas.openxmlformats.org/officeDocument/2006/relationships/tags" Target="../tags/tag270.xml"/><Relationship Id="rId14" Type="http://schemas.openxmlformats.org/officeDocument/2006/relationships/notesSlide" Target="../notesSlides/notesSlide83.xml"/><Relationship Id="rId22" Type="http://schemas.openxmlformats.org/officeDocument/2006/relationships/image" Target="../media/image127.tmp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4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7" Type="http://schemas.openxmlformats.org/officeDocument/2006/relationships/image" Target="../media/image21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tmp"/><Relationship Id="rId4" Type="http://schemas.openxmlformats.org/officeDocument/2006/relationships/image" Target="../media/image18.tmp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tags" Target="../tags/tag277.xml"/><Relationship Id="rId7" Type="http://schemas.openxmlformats.org/officeDocument/2006/relationships/image" Target="../media/image131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image" Target="../media/image129.png"/><Relationship Id="rId5" Type="http://schemas.openxmlformats.org/officeDocument/2006/relationships/notesSlide" Target="../notesSlides/notesSlide8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tags" Target="../tags/tag280.xml"/><Relationship Id="rId7" Type="http://schemas.openxmlformats.org/officeDocument/2006/relationships/image" Target="../media/image129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notesSlide" Target="../notesSlides/notesSlide88.xml"/><Relationship Id="rId11" Type="http://schemas.openxmlformats.org/officeDocument/2006/relationships/image" Target="../media/image1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4.png"/><Relationship Id="rId4" Type="http://schemas.openxmlformats.org/officeDocument/2006/relationships/tags" Target="../tags/tag281.xml"/><Relationship Id="rId9" Type="http://schemas.openxmlformats.org/officeDocument/2006/relationships/image" Target="../media/image132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0.png"/><Relationship Id="rId3" Type="http://schemas.openxmlformats.org/officeDocument/2006/relationships/tags" Target="../tags/tag284.xml"/><Relationship Id="rId7" Type="http://schemas.openxmlformats.org/officeDocument/2006/relationships/notesSlide" Target="../notesSlides/notesSlide89.xml"/><Relationship Id="rId12" Type="http://schemas.openxmlformats.org/officeDocument/2006/relationships/image" Target="../media/image135.png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4.png"/><Relationship Id="rId5" Type="http://schemas.openxmlformats.org/officeDocument/2006/relationships/tags" Target="../tags/tag286.xml"/><Relationship Id="rId10" Type="http://schemas.openxmlformats.org/officeDocument/2006/relationships/image" Target="../media/image132.png"/><Relationship Id="rId4" Type="http://schemas.openxmlformats.org/officeDocument/2006/relationships/tags" Target="../tags/tag285.xml"/><Relationship Id="rId9" Type="http://schemas.openxmlformats.org/officeDocument/2006/relationships/image" Target="../media/image133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37.png"/><Relationship Id="rId3" Type="http://schemas.openxmlformats.org/officeDocument/2006/relationships/tags" Target="../tags/tag289.xml"/><Relationship Id="rId7" Type="http://schemas.openxmlformats.org/officeDocument/2006/relationships/tags" Target="../tags/tag293.xml"/><Relationship Id="rId12" Type="http://schemas.openxmlformats.org/officeDocument/2006/relationships/image" Target="../media/image136.png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11" Type="http://schemas.openxmlformats.org/officeDocument/2006/relationships/image" Target="../media/image121.png"/><Relationship Id="rId5" Type="http://schemas.openxmlformats.org/officeDocument/2006/relationships/tags" Target="../tags/tag291.xml"/><Relationship Id="rId10" Type="http://schemas.openxmlformats.org/officeDocument/2006/relationships/image" Target="../media/image120.png"/><Relationship Id="rId4" Type="http://schemas.openxmlformats.org/officeDocument/2006/relationships/tags" Target="../tags/tag290.xml"/><Relationship Id="rId9" Type="http://schemas.openxmlformats.org/officeDocument/2006/relationships/notesSlide" Target="../notesSlides/notesSlide90.xml"/><Relationship Id="rId14" Type="http://schemas.openxmlformats.org/officeDocument/2006/relationships/image" Target="../media/image138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tags" Target="../tags/tag301.xml"/><Relationship Id="rId13" Type="http://schemas.openxmlformats.org/officeDocument/2006/relationships/image" Target="../media/image138.png"/><Relationship Id="rId3" Type="http://schemas.openxmlformats.org/officeDocument/2006/relationships/tags" Target="../tags/tag296.xml"/><Relationship Id="rId7" Type="http://schemas.openxmlformats.org/officeDocument/2006/relationships/tags" Target="../tags/tag300.xml"/><Relationship Id="rId12" Type="http://schemas.openxmlformats.org/officeDocument/2006/relationships/image" Target="../media/image121.png"/><Relationship Id="rId2" Type="http://schemas.openxmlformats.org/officeDocument/2006/relationships/tags" Target="../tags/tag295.xml"/><Relationship Id="rId16" Type="http://schemas.openxmlformats.org/officeDocument/2006/relationships/image" Target="../media/image142.png"/><Relationship Id="rId1" Type="http://schemas.openxmlformats.org/officeDocument/2006/relationships/tags" Target="../tags/tag294.xml"/><Relationship Id="rId6" Type="http://schemas.openxmlformats.org/officeDocument/2006/relationships/tags" Target="../tags/tag299.xml"/><Relationship Id="rId11" Type="http://schemas.openxmlformats.org/officeDocument/2006/relationships/image" Target="../media/image120.png"/><Relationship Id="rId5" Type="http://schemas.openxmlformats.org/officeDocument/2006/relationships/tags" Target="../tags/tag298.xml"/><Relationship Id="rId15" Type="http://schemas.openxmlformats.org/officeDocument/2006/relationships/image" Target="../media/image141.png"/><Relationship Id="rId10" Type="http://schemas.openxmlformats.org/officeDocument/2006/relationships/notesSlide" Target="../notesSlides/notesSlide91.xml"/><Relationship Id="rId4" Type="http://schemas.openxmlformats.org/officeDocument/2006/relationships/tags" Target="../tags/tag297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9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tags" Target="../tags/tag309.xml"/><Relationship Id="rId13" Type="http://schemas.openxmlformats.org/officeDocument/2006/relationships/image" Target="../media/image120.png"/><Relationship Id="rId18" Type="http://schemas.openxmlformats.org/officeDocument/2006/relationships/image" Target="../media/image142.png"/><Relationship Id="rId3" Type="http://schemas.openxmlformats.org/officeDocument/2006/relationships/tags" Target="../tags/tag304.xml"/><Relationship Id="rId7" Type="http://schemas.openxmlformats.org/officeDocument/2006/relationships/tags" Target="../tags/tag308.xml"/><Relationship Id="rId12" Type="http://schemas.openxmlformats.org/officeDocument/2006/relationships/notesSlide" Target="../notesSlides/notesSlide92.xml"/><Relationship Id="rId17" Type="http://schemas.openxmlformats.org/officeDocument/2006/relationships/image" Target="../media/image141.png"/><Relationship Id="rId2" Type="http://schemas.openxmlformats.org/officeDocument/2006/relationships/tags" Target="../tags/tag303.xml"/><Relationship Id="rId16" Type="http://schemas.openxmlformats.org/officeDocument/2006/relationships/image" Target="../media/image139.png"/><Relationship Id="rId20" Type="http://schemas.openxmlformats.org/officeDocument/2006/relationships/image" Target="../media/image144.png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06.xml"/><Relationship Id="rId15" Type="http://schemas.openxmlformats.org/officeDocument/2006/relationships/image" Target="../media/image138.png"/><Relationship Id="rId10" Type="http://schemas.openxmlformats.org/officeDocument/2006/relationships/tags" Target="../tags/tag311.xml"/><Relationship Id="rId19" Type="http://schemas.openxmlformats.org/officeDocument/2006/relationships/image" Target="../media/image143.png"/><Relationship Id="rId4" Type="http://schemas.openxmlformats.org/officeDocument/2006/relationships/tags" Target="../tags/tag305.xml"/><Relationship Id="rId9" Type="http://schemas.openxmlformats.org/officeDocument/2006/relationships/tags" Target="../tags/tag310.xml"/><Relationship Id="rId14" Type="http://schemas.openxmlformats.org/officeDocument/2006/relationships/image" Target="../media/image121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tags" Target="../tags/tag319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39.png"/><Relationship Id="rId3" Type="http://schemas.openxmlformats.org/officeDocument/2006/relationships/tags" Target="../tags/tag314.xml"/><Relationship Id="rId21" Type="http://schemas.openxmlformats.org/officeDocument/2006/relationships/image" Target="../media/image143.png"/><Relationship Id="rId7" Type="http://schemas.openxmlformats.org/officeDocument/2006/relationships/tags" Target="../tags/tag318.xml"/><Relationship Id="rId12" Type="http://schemas.openxmlformats.org/officeDocument/2006/relationships/tags" Target="../tags/tag323.xml"/><Relationship Id="rId17" Type="http://schemas.openxmlformats.org/officeDocument/2006/relationships/image" Target="../media/image138.png"/><Relationship Id="rId2" Type="http://schemas.openxmlformats.org/officeDocument/2006/relationships/tags" Target="../tags/tag313.xml"/><Relationship Id="rId16" Type="http://schemas.openxmlformats.org/officeDocument/2006/relationships/image" Target="../media/image121.png"/><Relationship Id="rId20" Type="http://schemas.openxmlformats.org/officeDocument/2006/relationships/image" Target="../media/image142.png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11" Type="http://schemas.openxmlformats.org/officeDocument/2006/relationships/tags" Target="../tags/tag322.xml"/><Relationship Id="rId24" Type="http://schemas.openxmlformats.org/officeDocument/2006/relationships/image" Target="../media/image146.png"/><Relationship Id="rId5" Type="http://schemas.openxmlformats.org/officeDocument/2006/relationships/tags" Target="../tags/tag316.xml"/><Relationship Id="rId15" Type="http://schemas.openxmlformats.org/officeDocument/2006/relationships/image" Target="../media/image120.png"/><Relationship Id="rId23" Type="http://schemas.openxmlformats.org/officeDocument/2006/relationships/image" Target="../media/image145.png"/><Relationship Id="rId10" Type="http://schemas.openxmlformats.org/officeDocument/2006/relationships/tags" Target="../tags/tag321.xml"/><Relationship Id="rId19" Type="http://schemas.openxmlformats.org/officeDocument/2006/relationships/image" Target="../media/image141.png"/><Relationship Id="rId4" Type="http://schemas.openxmlformats.org/officeDocument/2006/relationships/tags" Target="../tags/tag315.xml"/><Relationship Id="rId9" Type="http://schemas.openxmlformats.org/officeDocument/2006/relationships/tags" Target="../tags/tag320.xml"/><Relationship Id="rId14" Type="http://schemas.openxmlformats.org/officeDocument/2006/relationships/notesSlide" Target="../notesSlides/notesSlide93.xml"/><Relationship Id="rId22" Type="http://schemas.openxmlformats.org/officeDocument/2006/relationships/image" Target="../media/image144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tags" Target="../tags/tag326.xml"/><Relationship Id="rId7" Type="http://schemas.openxmlformats.org/officeDocument/2006/relationships/image" Target="../media/image148.png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image" Target="../media/image147.png"/><Relationship Id="rId5" Type="http://schemas.openxmlformats.org/officeDocument/2006/relationships/notesSlide" Target="../notesSlides/notesSlide94.xml"/><Relationship Id="rId4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329.xml"/><Relationship Id="rId7" Type="http://schemas.openxmlformats.org/officeDocument/2006/relationships/image" Target="../media/image151.png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6" Type="http://schemas.openxmlformats.org/officeDocument/2006/relationships/image" Target="../media/image150.png"/><Relationship Id="rId5" Type="http://schemas.openxmlformats.org/officeDocument/2006/relationships/notesSlide" Target="../notesSlides/notesSlide95.xml"/><Relationship Id="rId4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332.xml"/><Relationship Id="rId7" Type="http://schemas.openxmlformats.org/officeDocument/2006/relationships/image" Target="../media/image151.png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image" Target="../media/image150.png"/><Relationship Id="rId5" Type="http://schemas.openxmlformats.org/officeDocument/2006/relationships/notesSlide" Target="../notesSlides/notesSlide96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7901" y="4734050"/>
            <a:ext cx="3124200" cy="1752600"/>
          </a:xfrm>
        </p:spPr>
        <p:txBody>
          <a:bodyPr>
            <a:normAutofit fontScale="85000" lnSpcReduction="20000"/>
          </a:bodyPr>
          <a:lstStyle/>
          <a:p>
            <a:r>
              <a:rPr lang="af-ZA" dirty="0"/>
              <a:t>Chris Engelbrecht summer school</a:t>
            </a:r>
          </a:p>
          <a:p>
            <a:r>
              <a:rPr lang="af-ZA" dirty="0"/>
              <a:t>Lecture 1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3171989-E957-9221-CD37-8BF35E2263A7}"/>
              </a:ext>
            </a:extLst>
          </p:cNvPr>
          <p:cNvSpPr txBox="1">
            <a:spLocks/>
          </p:cNvSpPr>
          <p:nvPr/>
        </p:nvSpPr>
        <p:spPr>
          <a:xfrm>
            <a:off x="8519094" y="1247650"/>
            <a:ext cx="31242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chemeClr val="bg1"/>
                </a:solidFill>
                <a:latin typeface="Constantia" panose="0203060205030603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f-ZA" dirty="0"/>
              <a:t>Towan Nöthling</a:t>
            </a:r>
          </a:p>
        </p:txBody>
      </p:sp>
    </p:spTree>
    <p:extLst>
      <p:ext uri="{BB962C8B-B14F-4D97-AF65-F5344CB8AC3E}">
        <p14:creationId xmlns:p14="http://schemas.microsoft.com/office/powerpoint/2010/main" val="279203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AE7BAF09-3F15-7512-A1AB-6ABFF650764D}"/>
              </a:ext>
            </a:extLst>
          </p:cNvPr>
          <p:cNvGrpSpPr/>
          <p:nvPr/>
        </p:nvGrpSpPr>
        <p:grpSpPr>
          <a:xfrm>
            <a:off x="3841324" y="2677477"/>
            <a:ext cx="4399216" cy="4180523"/>
            <a:chOff x="4336846" y="-48659"/>
            <a:chExt cx="4399216" cy="4180523"/>
          </a:xfrm>
        </p:grpSpPr>
        <p:pic>
          <p:nvPicPr>
            <p:cNvPr id="35" name="Picture 34" descr="A circular object with different shapes&#10;&#10;AI-generated content may be incorrect.">
              <a:extLst>
                <a:ext uri="{FF2B5EF4-FFF2-40B4-BE49-F238E27FC236}">
                  <a16:creationId xmlns:a16="http://schemas.microsoft.com/office/drawing/2014/main" id="{EF820922-F7D0-E703-CF6F-0626A750F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062" y="-48659"/>
              <a:ext cx="4191000" cy="4180523"/>
            </a:xfrm>
            <a:prstGeom prst="ellipse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F36E2CF-7250-883A-1303-45DED9515EE4}"/>
                </a:ext>
              </a:extLst>
            </p:cNvPr>
            <p:cNvSpPr txBox="1"/>
            <p:nvPr/>
          </p:nvSpPr>
          <p:spPr>
            <a:xfrm rot="16200000">
              <a:off x="3378770" y="1802441"/>
              <a:ext cx="2285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 err="1"/>
                <a:t>Wipeter</a:t>
              </a:r>
              <a:r>
                <a:rPr lang="en-ZA" dirty="0"/>
                <a:t>, CC BY-SA 3.0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81E24C-F832-5E21-5EBA-D9DB5FAB678F}"/>
              </a:ext>
            </a:extLst>
          </p:cNvPr>
          <p:cNvGrpSpPr/>
          <p:nvPr/>
        </p:nvGrpSpPr>
        <p:grpSpPr>
          <a:xfrm>
            <a:off x="1020418" y="635515"/>
            <a:ext cx="4071895" cy="2463801"/>
            <a:chOff x="2376440" y="457199"/>
            <a:chExt cx="3644900" cy="2205437"/>
          </a:xfrm>
        </p:grpSpPr>
        <p:pic>
          <p:nvPicPr>
            <p:cNvPr id="39" name="Picture 38" descr="A green glowing lines on a green background&#10;&#10;AI-generated content may be incorrect.">
              <a:extLst>
                <a:ext uri="{FF2B5EF4-FFF2-40B4-BE49-F238E27FC236}">
                  <a16:creationId xmlns:a16="http://schemas.microsoft.com/office/drawing/2014/main" id="{4C334D11-02D3-C4B2-4438-A1B4FFD82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6536" y="784373"/>
              <a:ext cx="2933178" cy="187826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EBCBFCA-6831-E419-8AE5-D60E8E4C7E3D}"/>
                </a:ext>
              </a:extLst>
            </p:cNvPr>
            <p:cNvSpPr txBox="1"/>
            <p:nvPr/>
          </p:nvSpPr>
          <p:spPr>
            <a:xfrm>
              <a:off x="2376440" y="457199"/>
              <a:ext cx="3644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Josef </a:t>
              </a:r>
              <a:r>
                <a:rPr lang="en-ZA" dirty="0" err="1"/>
                <a:t>Reischig</a:t>
              </a:r>
              <a:r>
                <a:rPr lang="en-ZA" dirty="0"/>
                <a:t>, CC BY-SA 3.0</a:t>
              </a:r>
            </a:p>
          </p:txBody>
        </p:sp>
      </p:grpSp>
      <p:pic>
        <p:nvPicPr>
          <p:cNvPr id="42" name="Picture 41" descr="A close-up of a glass jar&#10;&#10;AI-generated content may be incorrect.">
            <a:extLst>
              <a:ext uri="{FF2B5EF4-FFF2-40B4-BE49-F238E27FC236}">
                <a16:creationId xmlns:a16="http://schemas.microsoft.com/office/drawing/2014/main" id="{C2D0E098-BBDC-C826-93B6-EF25E4567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74" y="3843932"/>
            <a:ext cx="2528333" cy="2844800"/>
          </a:xfrm>
          <a:prstGeom prst="rect">
            <a:avLst/>
          </a:prstGeom>
        </p:spPr>
      </p:pic>
      <p:pic>
        <p:nvPicPr>
          <p:cNvPr id="44" name="Picture 43" descr="A close-up of a glass jar&#10;&#10;AI-generated content may be incorrect.">
            <a:extLst>
              <a:ext uri="{FF2B5EF4-FFF2-40B4-BE49-F238E27FC236}">
                <a16:creationId xmlns:a16="http://schemas.microsoft.com/office/drawing/2014/main" id="{CAB0DB73-DFFD-89F4-F1F5-E7AC5D3F0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94" y="274081"/>
            <a:ext cx="2318178" cy="226893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079CB1B-E181-62C8-E6AC-5E9A42736C93}"/>
              </a:ext>
            </a:extLst>
          </p:cNvPr>
          <p:cNvGrpSpPr/>
          <p:nvPr/>
        </p:nvGrpSpPr>
        <p:grpSpPr>
          <a:xfrm>
            <a:off x="8784507" y="89415"/>
            <a:ext cx="4214203" cy="4001854"/>
            <a:chOff x="8944278" y="2560350"/>
            <a:chExt cx="4214203" cy="400185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52C688D-CFCD-B535-8BF7-B81E9866B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44278" y="2662636"/>
              <a:ext cx="2985070" cy="3899568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D4F2724-46A2-506E-61A5-4B8349C70DDF}"/>
                </a:ext>
              </a:extLst>
            </p:cNvPr>
            <p:cNvSpPr txBox="1"/>
            <p:nvPr/>
          </p:nvSpPr>
          <p:spPr>
            <a:xfrm>
              <a:off x="9086586" y="2560350"/>
              <a:ext cx="4071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Diego Delso, CC BY-SA 4.0</a:t>
              </a:r>
            </a:p>
          </p:txBody>
        </p:sp>
      </p:grpSp>
      <p:pic>
        <p:nvPicPr>
          <p:cNvPr id="51" name="Picture 50" descr="A green and black sea slug&#10;&#10;AI-generated content may be incorrect.">
            <a:extLst>
              <a:ext uri="{FF2B5EF4-FFF2-40B4-BE49-F238E27FC236}">
                <a16:creationId xmlns:a16="http://schemas.microsoft.com/office/drawing/2014/main" id="{FC8B3DB2-94C9-81C9-DD8A-18549347F3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756" y="4356100"/>
            <a:ext cx="3343832" cy="204960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EFC1732-F92C-9F73-5068-D1285BA858E0}"/>
              </a:ext>
            </a:extLst>
          </p:cNvPr>
          <p:cNvSpPr txBox="1"/>
          <p:nvPr/>
        </p:nvSpPr>
        <p:spPr>
          <a:xfrm>
            <a:off x="8419952" y="6319400"/>
            <a:ext cx="32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/>
              <a:t> </a:t>
            </a:r>
            <a:r>
              <a:rPr lang="en-ZA" dirty="0" err="1"/>
              <a:t>Sylke</a:t>
            </a:r>
            <a:r>
              <a:rPr lang="en-ZA" dirty="0"/>
              <a:t> </a:t>
            </a:r>
            <a:r>
              <a:rPr lang="en-ZA" dirty="0" err="1"/>
              <a:t>Rohrlach</a:t>
            </a:r>
            <a:r>
              <a:rPr lang="en-ZA" dirty="0"/>
              <a:t> CC BY-SA 2.0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FF575D0-51AF-2E6D-29E6-AAE7F6FD3547}"/>
              </a:ext>
            </a:extLst>
          </p:cNvPr>
          <p:cNvSpPr txBox="1"/>
          <p:nvPr/>
        </p:nvSpPr>
        <p:spPr>
          <a:xfrm>
            <a:off x="1020418" y="2967335"/>
            <a:ext cx="2868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>
                <a:solidFill>
                  <a:srgbClr val="FF0000"/>
                </a:solidFill>
              </a:rPr>
              <a:t>cyanobacteria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020730-C29A-BA14-BF95-31829C063471}"/>
              </a:ext>
            </a:extLst>
          </p:cNvPr>
          <p:cNvSpPr txBox="1"/>
          <p:nvPr/>
        </p:nvSpPr>
        <p:spPr>
          <a:xfrm>
            <a:off x="1376340" y="3732162"/>
            <a:ext cx="2002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solidFill>
                  <a:srgbClr val="FF0000"/>
                </a:solidFill>
              </a:rPr>
              <a:t>green sulphur bacteria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3A18AFC-22F3-389C-7129-771633DE30F7}"/>
              </a:ext>
            </a:extLst>
          </p:cNvPr>
          <p:cNvSpPr txBox="1"/>
          <p:nvPr/>
        </p:nvSpPr>
        <p:spPr>
          <a:xfrm>
            <a:off x="3505573" y="6236253"/>
            <a:ext cx="200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solidFill>
                  <a:srgbClr val="FF0000"/>
                </a:solidFill>
              </a:rPr>
              <a:t>diatoms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E45D252-1A61-1A92-CB4D-832D14528C5F}"/>
              </a:ext>
            </a:extLst>
          </p:cNvPr>
          <p:cNvSpPr txBox="1"/>
          <p:nvPr/>
        </p:nvSpPr>
        <p:spPr>
          <a:xfrm>
            <a:off x="5305952" y="175437"/>
            <a:ext cx="2463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solidFill>
                  <a:srgbClr val="FF0000"/>
                </a:solidFill>
              </a:rPr>
              <a:t>purple sulphur bacteria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1E60C36-BD06-8E8D-1A08-FF436431FE93}"/>
              </a:ext>
            </a:extLst>
          </p:cNvPr>
          <p:cNvSpPr txBox="1"/>
          <p:nvPr/>
        </p:nvSpPr>
        <p:spPr>
          <a:xfrm>
            <a:off x="8055094" y="635515"/>
            <a:ext cx="246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solidFill>
                  <a:srgbClr val="FF0000"/>
                </a:solidFill>
              </a:rPr>
              <a:t>plants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35759D-D046-2200-B2B8-D88261C27367}"/>
              </a:ext>
            </a:extLst>
          </p:cNvPr>
          <p:cNvSpPr txBox="1"/>
          <p:nvPr/>
        </p:nvSpPr>
        <p:spPr>
          <a:xfrm>
            <a:off x="9045511" y="4251318"/>
            <a:ext cx="246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solidFill>
                  <a:srgbClr val="FF0000"/>
                </a:solidFill>
              </a:rPr>
              <a:t>slug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892F78-D699-AEC4-02B7-3CEBDD12D22D}"/>
              </a:ext>
            </a:extLst>
          </p:cNvPr>
          <p:cNvSpPr/>
          <p:nvPr/>
        </p:nvSpPr>
        <p:spPr>
          <a:xfrm>
            <a:off x="1076383" y="3570500"/>
            <a:ext cx="2689141" cy="32875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31657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C4D183C-FF7C-0AED-3C94-4E587A160C23}"/>
              </a:ext>
            </a:extLst>
          </p:cNvPr>
          <p:cNvGrpSpPr/>
          <p:nvPr/>
        </p:nvGrpSpPr>
        <p:grpSpPr>
          <a:xfrm>
            <a:off x="914400" y="1385740"/>
            <a:ext cx="3827283" cy="646331"/>
            <a:chOff x="914400" y="1385740"/>
            <a:chExt cx="3827283" cy="64633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C3DBC1-2034-B029-FA4A-070C5B279E11}"/>
                </a:ext>
              </a:extLst>
            </p:cNvPr>
            <p:cNvSpPr txBox="1"/>
            <p:nvPr/>
          </p:nvSpPr>
          <p:spPr>
            <a:xfrm>
              <a:off x="914400" y="1385740"/>
              <a:ext cx="38272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1. 50%                and 50%</a:t>
              </a:r>
            </a:p>
            <a:p>
              <a:endParaRPr lang="en-ZA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F160300-E1C7-B0A9-5285-8911E2E7EC4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219" y="1400113"/>
              <a:ext cx="536378" cy="32919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D094BA6-21E1-9E38-0683-F8D4F1547BD9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054" y="1400113"/>
              <a:ext cx="557380" cy="329808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01AFEE9-FF4F-0868-303D-BB40DDDCF338}"/>
              </a:ext>
            </a:extLst>
          </p:cNvPr>
          <p:cNvSpPr txBox="1"/>
          <p:nvPr/>
        </p:nvSpPr>
        <p:spPr>
          <a:xfrm>
            <a:off x="914401" y="2063163"/>
            <a:ext cx="131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2. 100% 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13DAE9-FC65-874D-3598-B3F15CF402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54" y="1873874"/>
            <a:ext cx="3336699" cy="74913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879F307-9AB3-2239-4E2D-E2A4D79517D1}"/>
              </a:ext>
            </a:extLst>
          </p:cNvPr>
          <p:cNvSpPr/>
          <p:nvPr/>
        </p:nvSpPr>
        <p:spPr>
          <a:xfrm>
            <a:off x="914400" y="1801897"/>
            <a:ext cx="5181600" cy="891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D4BE9-98BD-666C-DA98-EED3BF792A2B}"/>
              </a:ext>
            </a:extLst>
          </p:cNvPr>
          <p:cNvSpPr txBox="1"/>
          <p:nvPr/>
        </p:nvSpPr>
        <p:spPr>
          <a:xfrm>
            <a:off x="1574277" y="3517909"/>
            <a:ext cx="38272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/>
              <a:t>P(R) = 50%, P(L) = 50%</a:t>
            </a:r>
          </a:p>
          <a:p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30ACEE-80FF-0FA1-5C63-D1AE41D4C050}"/>
              </a:ext>
            </a:extLst>
          </p:cNvPr>
          <p:cNvSpPr txBox="1"/>
          <p:nvPr/>
        </p:nvSpPr>
        <p:spPr>
          <a:xfrm>
            <a:off x="4889370" y="3517909"/>
            <a:ext cx="2821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rgbClr val="FF0000"/>
                </a:solidFill>
              </a:rPr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37830956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C4D183C-FF7C-0AED-3C94-4E587A160C23}"/>
              </a:ext>
            </a:extLst>
          </p:cNvPr>
          <p:cNvGrpSpPr/>
          <p:nvPr/>
        </p:nvGrpSpPr>
        <p:grpSpPr>
          <a:xfrm>
            <a:off x="914400" y="1385740"/>
            <a:ext cx="3827283" cy="646331"/>
            <a:chOff x="914400" y="1385740"/>
            <a:chExt cx="3827283" cy="64633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C3DBC1-2034-B029-FA4A-070C5B279E11}"/>
                </a:ext>
              </a:extLst>
            </p:cNvPr>
            <p:cNvSpPr txBox="1"/>
            <p:nvPr/>
          </p:nvSpPr>
          <p:spPr>
            <a:xfrm>
              <a:off x="914400" y="1385740"/>
              <a:ext cx="38272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1. 50%                and 50%</a:t>
              </a:r>
            </a:p>
            <a:p>
              <a:endParaRPr lang="en-ZA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F160300-E1C7-B0A9-5285-8911E2E7EC48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219" y="1400113"/>
              <a:ext cx="536378" cy="32919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D094BA6-21E1-9E38-0683-F8D4F1547BD9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054" y="1400113"/>
              <a:ext cx="557380" cy="329808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01AFEE9-FF4F-0868-303D-BB40DDDCF338}"/>
              </a:ext>
            </a:extLst>
          </p:cNvPr>
          <p:cNvSpPr txBox="1"/>
          <p:nvPr/>
        </p:nvSpPr>
        <p:spPr>
          <a:xfrm>
            <a:off x="914401" y="2063163"/>
            <a:ext cx="131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2. 100% 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13DAE9-FC65-874D-3598-B3F15CF402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54" y="1873874"/>
            <a:ext cx="3336699" cy="74913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879F307-9AB3-2239-4E2D-E2A4D79517D1}"/>
              </a:ext>
            </a:extLst>
          </p:cNvPr>
          <p:cNvSpPr/>
          <p:nvPr/>
        </p:nvSpPr>
        <p:spPr>
          <a:xfrm>
            <a:off x="914400" y="1801897"/>
            <a:ext cx="5181600" cy="891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D4BE9-98BD-666C-DA98-EED3BF792A2B}"/>
              </a:ext>
            </a:extLst>
          </p:cNvPr>
          <p:cNvSpPr txBox="1"/>
          <p:nvPr/>
        </p:nvSpPr>
        <p:spPr>
          <a:xfrm>
            <a:off x="1574277" y="3517909"/>
            <a:ext cx="38272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/>
              <a:t>P(R) = 50%, P(L) = 50%</a:t>
            </a:r>
          </a:p>
          <a:p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30ACEE-80FF-0FA1-5C63-D1AE41D4C050}"/>
              </a:ext>
            </a:extLst>
          </p:cNvPr>
          <p:cNvSpPr txBox="1"/>
          <p:nvPr/>
        </p:nvSpPr>
        <p:spPr>
          <a:xfrm>
            <a:off x="4889370" y="3517909"/>
            <a:ext cx="2821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rgbClr val="FF0000"/>
                </a:solidFill>
              </a:rPr>
              <a:t>But…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29EBD-3192-B3F6-D06F-50D23297BA9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365" y="4702906"/>
            <a:ext cx="8936470" cy="682962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3EEA7D2-295D-D5B1-976A-9D216D5D1841}"/>
              </a:ext>
            </a:extLst>
          </p:cNvPr>
          <p:cNvSpPr/>
          <p:nvPr/>
        </p:nvSpPr>
        <p:spPr>
          <a:xfrm>
            <a:off x="7748684" y="4434033"/>
            <a:ext cx="2564091" cy="12207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D2A7E5-F558-F66F-AE08-1BC6D1F5FC56}"/>
              </a:ext>
            </a:extLst>
          </p:cNvPr>
          <p:cNvSpPr txBox="1"/>
          <p:nvPr/>
        </p:nvSpPr>
        <p:spPr>
          <a:xfrm>
            <a:off x="7748684" y="4122692"/>
            <a:ext cx="309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interference</a:t>
            </a:r>
          </a:p>
        </p:txBody>
      </p:sp>
    </p:spTree>
    <p:extLst>
      <p:ext uri="{BB962C8B-B14F-4D97-AF65-F5344CB8AC3E}">
        <p14:creationId xmlns:p14="http://schemas.microsoft.com/office/powerpoint/2010/main" val="13946770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C4D183C-FF7C-0AED-3C94-4E587A160C23}"/>
              </a:ext>
            </a:extLst>
          </p:cNvPr>
          <p:cNvGrpSpPr/>
          <p:nvPr/>
        </p:nvGrpSpPr>
        <p:grpSpPr>
          <a:xfrm>
            <a:off x="914400" y="1385740"/>
            <a:ext cx="3827283" cy="646331"/>
            <a:chOff x="914400" y="1385740"/>
            <a:chExt cx="3827283" cy="64633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C3DBC1-2034-B029-FA4A-070C5B279E11}"/>
                </a:ext>
              </a:extLst>
            </p:cNvPr>
            <p:cNvSpPr txBox="1"/>
            <p:nvPr/>
          </p:nvSpPr>
          <p:spPr>
            <a:xfrm>
              <a:off x="914400" y="1385740"/>
              <a:ext cx="38272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1. 50%                and 50%</a:t>
              </a:r>
            </a:p>
            <a:p>
              <a:endParaRPr lang="en-ZA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F160300-E1C7-B0A9-5285-8911E2E7EC48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219" y="1400113"/>
              <a:ext cx="536378" cy="32919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D094BA6-21E1-9E38-0683-F8D4F1547BD9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054" y="1400113"/>
              <a:ext cx="557380" cy="329808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01AFEE9-FF4F-0868-303D-BB40DDDCF338}"/>
              </a:ext>
            </a:extLst>
          </p:cNvPr>
          <p:cNvSpPr txBox="1"/>
          <p:nvPr/>
        </p:nvSpPr>
        <p:spPr>
          <a:xfrm>
            <a:off x="914401" y="2063163"/>
            <a:ext cx="131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2. 100% in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1A7E76-64E8-A280-CA31-C7D93DF49427}"/>
              </a:ext>
            </a:extLst>
          </p:cNvPr>
          <p:cNvGrpSpPr/>
          <p:nvPr/>
        </p:nvGrpSpPr>
        <p:grpSpPr>
          <a:xfrm>
            <a:off x="5285296" y="2540425"/>
            <a:ext cx="5620335" cy="3431355"/>
            <a:chOff x="5285296" y="2540425"/>
            <a:chExt cx="5620335" cy="3431355"/>
          </a:xfrm>
        </p:grpSpPr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3983E47-9E90-8F3B-5F4B-DC0CA19108DC}"/>
                </a:ext>
              </a:extLst>
            </p:cNvPr>
            <p:cNvSpPr/>
            <p:nvPr/>
          </p:nvSpPr>
          <p:spPr>
            <a:xfrm rot="5400000">
              <a:off x="7925583" y="2991733"/>
              <a:ext cx="3431355" cy="2528740"/>
            </a:xfrm>
            <a:prstGeom prst="flowChartManualOperati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3" name="Flowchart: Manual Operation 42">
              <a:extLst>
                <a:ext uri="{FF2B5EF4-FFF2-40B4-BE49-F238E27FC236}">
                  <a16:creationId xmlns:a16="http://schemas.microsoft.com/office/drawing/2014/main" id="{37E0DA00-C11B-4B67-6F15-6559F51B3B61}"/>
                </a:ext>
              </a:extLst>
            </p:cNvPr>
            <p:cNvSpPr/>
            <p:nvPr/>
          </p:nvSpPr>
          <p:spPr>
            <a:xfrm rot="5400000">
              <a:off x="5306208" y="4769535"/>
              <a:ext cx="768879" cy="810704"/>
            </a:xfrm>
            <a:prstGeom prst="flowChartManualOperati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76E819C-22D4-7CFA-E429-3B87CAA6D9F4}"/>
                </a:ext>
              </a:extLst>
            </p:cNvPr>
            <p:cNvCxnSpPr/>
            <p:nvPr/>
          </p:nvCxnSpPr>
          <p:spPr>
            <a:xfrm>
              <a:off x="5552388" y="5005633"/>
              <a:ext cx="0" cy="358219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F4C669A-F547-5A23-A804-D870F531C21C}"/>
                </a:ext>
              </a:extLst>
            </p:cNvPr>
            <p:cNvCxnSpPr>
              <a:cxnSpLocks/>
            </p:cNvCxnSpPr>
            <p:nvPr/>
          </p:nvCxnSpPr>
          <p:spPr>
            <a:xfrm>
              <a:off x="5731498" y="4986780"/>
              <a:ext cx="1571" cy="406924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752052B-FFE6-84B2-541A-73332D8B1960}"/>
                </a:ext>
              </a:extLst>
            </p:cNvPr>
            <p:cNvSpPr/>
            <p:nvPr/>
          </p:nvSpPr>
          <p:spPr>
            <a:xfrm>
              <a:off x="9367259" y="4355182"/>
              <a:ext cx="295215" cy="29521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84CA0-AF29-788C-1D4F-97CAB5318291}"/>
                </a:ext>
              </a:extLst>
            </p:cNvPr>
            <p:cNvSpPr/>
            <p:nvPr/>
          </p:nvSpPr>
          <p:spPr>
            <a:xfrm>
              <a:off x="9660113" y="4386446"/>
              <a:ext cx="295215" cy="295215"/>
            </a:xfrm>
            <a:prstGeom prst="ellipse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2CCF30C-820C-E34A-8F7F-2AED05557DE7}"/>
                </a:ext>
              </a:extLst>
            </p:cNvPr>
            <p:cNvSpPr/>
            <p:nvPr/>
          </p:nvSpPr>
          <p:spPr>
            <a:xfrm>
              <a:off x="9101503" y="4311031"/>
              <a:ext cx="295215" cy="295215"/>
            </a:xfrm>
            <a:prstGeom prst="ellipse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F44F3FF-16AD-F7C1-03FA-1074B32E6E47}"/>
                </a:ext>
              </a:extLst>
            </p:cNvPr>
            <p:cNvSpPr/>
            <p:nvPr/>
          </p:nvSpPr>
          <p:spPr>
            <a:xfrm>
              <a:off x="9978230" y="4433342"/>
              <a:ext cx="295215" cy="295215"/>
            </a:xfrm>
            <a:prstGeom prst="ellipse">
              <a:avLst/>
            </a:prstGeom>
            <a:solidFill>
              <a:srgbClr val="FF0000">
                <a:alpha val="27843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712820E-3DEE-CEF2-2030-8B893250B0FA}"/>
                </a:ext>
              </a:extLst>
            </p:cNvPr>
            <p:cNvSpPr/>
            <p:nvPr/>
          </p:nvSpPr>
          <p:spPr>
            <a:xfrm>
              <a:off x="8820270" y="4274895"/>
              <a:ext cx="295215" cy="295215"/>
            </a:xfrm>
            <a:prstGeom prst="ellipse">
              <a:avLst/>
            </a:prstGeom>
            <a:solidFill>
              <a:srgbClr val="FF0000">
                <a:alpha val="27843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247F7D7-E4DC-7BDE-E0DC-EFAA9560F3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54" y="1873874"/>
            <a:ext cx="3336699" cy="7491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E8CABE-E412-3811-38B6-056B436FFE18}"/>
              </a:ext>
            </a:extLst>
          </p:cNvPr>
          <p:cNvSpPr/>
          <p:nvPr/>
        </p:nvSpPr>
        <p:spPr>
          <a:xfrm>
            <a:off x="914400" y="1801897"/>
            <a:ext cx="5181600" cy="8918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4A53D4-7D61-D42A-F615-247182FB26AA}"/>
              </a:ext>
            </a:extLst>
          </p:cNvPr>
          <p:cNvSpPr/>
          <p:nvPr/>
        </p:nvSpPr>
        <p:spPr>
          <a:xfrm>
            <a:off x="4922412" y="3531058"/>
            <a:ext cx="1729574" cy="731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4D044-5CC3-8E05-6BDA-8EC450278DE8}"/>
              </a:ext>
            </a:extLst>
          </p:cNvPr>
          <p:cNvSpPr txBox="1"/>
          <p:nvPr/>
        </p:nvSpPr>
        <p:spPr>
          <a:xfrm>
            <a:off x="4537435" y="3147329"/>
            <a:ext cx="185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interference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FF75C-4C55-09E6-4663-88C4152188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1" y="3666802"/>
            <a:ext cx="6018945" cy="45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6558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63E237-60FD-4553-CA9D-E3163346E2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52" y="1104187"/>
            <a:ext cx="1506091" cy="328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019C66-B121-4044-B56F-03523A2965A3}"/>
              </a:ext>
            </a:extLst>
          </p:cNvPr>
          <p:cNvSpPr txBox="1"/>
          <p:nvPr/>
        </p:nvSpPr>
        <p:spPr>
          <a:xfrm>
            <a:off x="1849225" y="605495"/>
            <a:ext cx="410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We defined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F0407A-5BB2-D770-6D5F-78E5A051476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52" y="2699950"/>
            <a:ext cx="2546305" cy="700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EF34B7-FCFE-7267-9472-18789E1ED0C7}"/>
              </a:ext>
            </a:extLst>
          </p:cNvPr>
          <p:cNvSpPr txBox="1"/>
          <p:nvPr/>
        </p:nvSpPr>
        <p:spPr>
          <a:xfrm>
            <a:off x="1849225" y="1852960"/>
            <a:ext cx="410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Let’s extend the definition: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17E458-64E8-0228-686D-140E70DE499C}"/>
              </a:ext>
            </a:extLst>
          </p:cNvPr>
          <p:cNvCxnSpPr>
            <a:cxnSpLocks/>
          </p:cNvCxnSpPr>
          <p:nvPr/>
        </p:nvCxnSpPr>
        <p:spPr>
          <a:xfrm flipH="1" flipV="1">
            <a:off x="4279769" y="3167406"/>
            <a:ext cx="452487" cy="290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9C93143-7BD3-E72B-64B4-A5B1CD7EBCEB}"/>
              </a:ext>
            </a:extLst>
          </p:cNvPr>
          <p:cNvSpPr txBox="1"/>
          <p:nvPr/>
        </p:nvSpPr>
        <p:spPr>
          <a:xfrm>
            <a:off x="4817097" y="3399726"/>
            <a:ext cx="359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probability to be in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2958E6-047B-D38A-C891-6B165F16FB7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71" y="3399726"/>
            <a:ext cx="496594" cy="3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559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63E237-60FD-4553-CA9D-E3163346E2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52" y="1104187"/>
            <a:ext cx="1506091" cy="328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019C66-B121-4044-B56F-03523A2965A3}"/>
              </a:ext>
            </a:extLst>
          </p:cNvPr>
          <p:cNvSpPr txBox="1"/>
          <p:nvPr/>
        </p:nvSpPr>
        <p:spPr>
          <a:xfrm>
            <a:off x="1849225" y="605495"/>
            <a:ext cx="410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We defined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F0407A-5BB2-D770-6D5F-78E5A051476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52" y="2699950"/>
            <a:ext cx="2546305" cy="700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EF34B7-FCFE-7267-9472-18789E1ED0C7}"/>
              </a:ext>
            </a:extLst>
          </p:cNvPr>
          <p:cNvSpPr txBox="1"/>
          <p:nvPr/>
        </p:nvSpPr>
        <p:spPr>
          <a:xfrm>
            <a:off x="1849225" y="1852960"/>
            <a:ext cx="410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Let’s extend the definition: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17E458-64E8-0228-686D-140E70DE499C}"/>
              </a:ext>
            </a:extLst>
          </p:cNvPr>
          <p:cNvCxnSpPr>
            <a:cxnSpLocks/>
          </p:cNvCxnSpPr>
          <p:nvPr/>
        </p:nvCxnSpPr>
        <p:spPr>
          <a:xfrm flipH="1" flipV="1">
            <a:off x="4279769" y="3167406"/>
            <a:ext cx="452487" cy="290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9C93143-7BD3-E72B-64B4-A5B1CD7EBCEB}"/>
              </a:ext>
            </a:extLst>
          </p:cNvPr>
          <p:cNvSpPr txBox="1"/>
          <p:nvPr/>
        </p:nvSpPr>
        <p:spPr>
          <a:xfrm>
            <a:off x="4817097" y="3399726"/>
            <a:ext cx="359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probability to be in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106663-BACC-27C4-40C8-6F0774AE16B7}"/>
              </a:ext>
            </a:extLst>
          </p:cNvPr>
          <p:cNvGrpSpPr/>
          <p:nvPr/>
        </p:nvGrpSpPr>
        <p:grpSpPr>
          <a:xfrm>
            <a:off x="4817097" y="4254565"/>
            <a:ext cx="3827283" cy="646331"/>
            <a:chOff x="914400" y="1385740"/>
            <a:chExt cx="3827283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CB49E7-3A20-1BF6-B053-EF486067B62A}"/>
                </a:ext>
              </a:extLst>
            </p:cNvPr>
            <p:cNvSpPr txBox="1"/>
            <p:nvPr/>
          </p:nvSpPr>
          <p:spPr>
            <a:xfrm>
              <a:off x="914400" y="1385740"/>
              <a:ext cx="38272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1. 50%                and 50%</a:t>
              </a:r>
            </a:p>
            <a:p>
              <a:endParaRPr lang="en-ZA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14D375-6C3E-251E-459C-0D7B72CF7F8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219" y="1400113"/>
              <a:ext cx="536378" cy="32919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3B5470-946A-A412-2D96-96356948BFCC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054" y="1400113"/>
              <a:ext cx="557380" cy="329808"/>
            </a:xfrm>
            <a:prstGeom prst="rect">
              <a:avLst/>
            </a:prstGeom>
          </p:spPr>
        </p:pic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C0BE0B-7540-0FFD-C68C-7AA84AEF9666}"/>
              </a:ext>
            </a:extLst>
          </p:cNvPr>
          <p:cNvCxnSpPr/>
          <p:nvPr/>
        </p:nvCxnSpPr>
        <p:spPr>
          <a:xfrm flipH="1">
            <a:off x="5288437" y="3685880"/>
            <a:ext cx="141402" cy="568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03301C-434C-7476-F5D7-68A712975F2D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5656082" y="3685880"/>
            <a:ext cx="1074657" cy="568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B0653557-7D96-1497-49ED-0F6CE3BD77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71" y="3399726"/>
            <a:ext cx="496594" cy="3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281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5F0407A-5BB2-D770-6D5F-78E5A05147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16" y="1253169"/>
            <a:ext cx="2546305" cy="7003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B4A35D-3B32-EFA8-2D90-A8BF0F2221EF}"/>
              </a:ext>
            </a:extLst>
          </p:cNvPr>
          <p:cNvSpPr txBox="1"/>
          <p:nvPr/>
        </p:nvSpPr>
        <p:spPr>
          <a:xfrm>
            <a:off x="1744450" y="2737311"/>
            <a:ext cx="410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How does it evolve in time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FD3D1C3-ED20-E62B-B5BA-DF043B63E50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21" y="3358057"/>
            <a:ext cx="3326161" cy="8501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85F328-C7EB-F244-F2D9-5DF5BC8645A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07" y="3358057"/>
            <a:ext cx="2680787" cy="6932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FACBC1-4235-D9CB-8BD7-2A55B2687935}"/>
              </a:ext>
            </a:extLst>
          </p:cNvPr>
          <p:cNvSpPr txBox="1"/>
          <p:nvPr/>
        </p:nvSpPr>
        <p:spPr>
          <a:xfrm>
            <a:off x="7505798" y="2921977"/>
            <a:ext cx="410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FF0000"/>
                </a:solidFill>
              </a:rPr>
              <a:t>Schrödinger equation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7DDC3-3988-C112-C042-42E55238279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21" y="4640904"/>
            <a:ext cx="1978445" cy="69911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9964CB8-017B-7351-B7E4-9BB70C5F7D3E}"/>
              </a:ext>
            </a:extLst>
          </p:cNvPr>
          <p:cNvSpPr txBox="1"/>
          <p:nvPr/>
        </p:nvSpPr>
        <p:spPr>
          <a:xfrm>
            <a:off x="4841556" y="4804838"/>
            <a:ext cx="410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FF0000"/>
                </a:solidFill>
              </a:rPr>
              <a:t>Liouville-von Neumann equation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349178-44D3-347D-F6FF-AB4449A0CC7C}"/>
              </a:ext>
            </a:extLst>
          </p:cNvPr>
          <p:cNvSpPr/>
          <p:nvPr/>
        </p:nvSpPr>
        <p:spPr>
          <a:xfrm>
            <a:off x="2214219" y="4496586"/>
            <a:ext cx="2328420" cy="9803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194503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7433095-BED5-A1E1-57AB-B8DBB8BCD20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40" y="846223"/>
            <a:ext cx="1870253" cy="69720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9964CB8-017B-7351-B7E4-9BB70C5F7D3E}"/>
              </a:ext>
            </a:extLst>
          </p:cNvPr>
          <p:cNvSpPr txBox="1"/>
          <p:nvPr/>
        </p:nvSpPr>
        <p:spPr>
          <a:xfrm>
            <a:off x="4676560" y="1130601"/>
            <a:ext cx="410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FF0000"/>
                </a:solidFill>
              </a:rPr>
              <a:t>Liouville-von Neumann equation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349178-44D3-347D-F6FF-AB4449A0CC7C}"/>
              </a:ext>
            </a:extLst>
          </p:cNvPr>
          <p:cNvSpPr/>
          <p:nvPr/>
        </p:nvSpPr>
        <p:spPr>
          <a:xfrm>
            <a:off x="2158738" y="701905"/>
            <a:ext cx="2328420" cy="9803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F0FB5C-31E0-39F8-8D71-3CC857FC97F3}"/>
              </a:ext>
            </a:extLst>
          </p:cNvPr>
          <p:cNvSpPr txBox="1"/>
          <p:nvPr/>
        </p:nvSpPr>
        <p:spPr>
          <a:xfrm>
            <a:off x="8411743" y="956634"/>
            <a:ext cx="3243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0202FA"/>
                </a:solidFill>
              </a:rPr>
              <a:t>Works for pure quantum states, as well as classical mixtures of quantum states!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B418F4-07B0-0AC2-C412-37F8C44C7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3790" y="3295648"/>
            <a:ext cx="3491593" cy="21379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B56F7ED-5D06-7041-5D3F-0BAA207FE6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199" y="3193918"/>
            <a:ext cx="3823873" cy="23414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730696F-CDD5-6C4C-8B1E-DA9355F4B7DB}"/>
              </a:ext>
            </a:extLst>
          </p:cNvPr>
          <p:cNvSpPr txBox="1"/>
          <p:nvPr/>
        </p:nvSpPr>
        <p:spPr>
          <a:xfrm>
            <a:off x="8612053" y="4364618"/>
            <a:ext cx="712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50%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98B3B7-9049-0739-7D9C-494540B6205A}"/>
              </a:ext>
            </a:extLst>
          </p:cNvPr>
          <p:cNvSpPr txBox="1"/>
          <p:nvPr/>
        </p:nvSpPr>
        <p:spPr>
          <a:xfrm>
            <a:off x="8707303" y="4765302"/>
            <a:ext cx="712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50%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8EFEA6-BB69-520B-416E-3801162697D5}"/>
              </a:ext>
            </a:extLst>
          </p:cNvPr>
          <p:cNvSpPr txBox="1"/>
          <p:nvPr/>
        </p:nvSpPr>
        <p:spPr>
          <a:xfrm>
            <a:off x="6153698" y="4364618"/>
            <a:ext cx="1132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dirty="0"/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35741305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03B101-8AAE-092C-19EA-EA4C230C98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54" y="1607174"/>
            <a:ext cx="3336699" cy="749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90823F-A1EA-1810-9B74-B998081675D1}"/>
              </a:ext>
            </a:extLst>
          </p:cNvPr>
          <p:cNvSpPr txBox="1"/>
          <p:nvPr/>
        </p:nvSpPr>
        <p:spPr>
          <a:xfrm>
            <a:off x="1877800" y="1081435"/>
            <a:ext cx="410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Consider the pure states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26768C-B96F-17C1-745A-97FCE33CD54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54" y="2607299"/>
            <a:ext cx="3384894" cy="7503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BC7525-7D99-DC1B-6225-14F85171D290}"/>
              </a:ext>
            </a:extLst>
          </p:cNvPr>
          <p:cNvSpPr txBox="1"/>
          <p:nvPr/>
        </p:nvSpPr>
        <p:spPr>
          <a:xfrm>
            <a:off x="2209799" y="2112474"/>
            <a:ext cx="67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0202FA"/>
                </a:solidFill>
              </a:rPr>
              <a:t>sum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2CDC47-9661-9711-CBFA-81ACEB14D48B}"/>
              </a:ext>
            </a:extLst>
          </p:cNvPr>
          <p:cNvSpPr txBox="1"/>
          <p:nvPr/>
        </p:nvSpPr>
        <p:spPr>
          <a:xfrm>
            <a:off x="1971676" y="3143513"/>
            <a:ext cx="139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0202FA"/>
                </a:solidFill>
              </a:rPr>
              <a:t>difference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90EB8C-F87A-BE2C-2D1E-33A38C873EAD}"/>
              </a:ext>
            </a:extLst>
          </p:cNvPr>
          <p:cNvGrpSpPr/>
          <p:nvPr/>
        </p:nvGrpSpPr>
        <p:grpSpPr>
          <a:xfrm>
            <a:off x="2119854" y="3638624"/>
            <a:ext cx="3491593" cy="2137941"/>
            <a:chOff x="2119854" y="3638624"/>
            <a:chExt cx="3491593" cy="21379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167319-70E2-FBF3-A106-F440F562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19854" y="3638624"/>
              <a:ext cx="3491593" cy="213794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5F986B-B41D-E6F3-7DE9-3302D8872166}"/>
                </a:ext>
              </a:extLst>
            </p:cNvPr>
            <p:cNvSpPr/>
            <p:nvPr/>
          </p:nvSpPr>
          <p:spPr>
            <a:xfrm>
              <a:off x="4279900" y="4707594"/>
              <a:ext cx="1066800" cy="543232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256583235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03B101-8AAE-092C-19EA-EA4C230C98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54" y="1607174"/>
            <a:ext cx="3336699" cy="749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90823F-A1EA-1810-9B74-B998081675D1}"/>
              </a:ext>
            </a:extLst>
          </p:cNvPr>
          <p:cNvSpPr txBox="1"/>
          <p:nvPr/>
        </p:nvSpPr>
        <p:spPr>
          <a:xfrm>
            <a:off x="1877800" y="1081435"/>
            <a:ext cx="410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Consider the pure states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26768C-B96F-17C1-745A-97FCE33CD54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54" y="2607299"/>
            <a:ext cx="3384894" cy="7503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BC7525-7D99-DC1B-6225-14F85171D290}"/>
              </a:ext>
            </a:extLst>
          </p:cNvPr>
          <p:cNvSpPr txBox="1"/>
          <p:nvPr/>
        </p:nvSpPr>
        <p:spPr>
          <a:xfrm>
            <a:off x="2209799" y="2112474"/>
            <a:ext cx="67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0202FA"/>
                </a:solidFill>
              </a:rPr>
              <a:t>sum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2CDC47-9661-9711-CBFA-81ACEB14D48B}"/>
              </a:ext>
            </a:extLst>
          </p:cNvPr>
          <p:cNvSpPr txBox="1"/>
          <p:nvPr/>
        </p:nvSpPr>
        <p:spPr>
          <a:xfrm>
            <a:off x="1971676" y="3143513"/>
            <a:ext cx="139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0202FA"/>
                </a:solidFill>
              </a:rPr>
              <a:t>difference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A7F3DE-84BB-B00F-C71A-FC3CB815984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66" y="1607174"/>
            <a:ext cx="3364013" cy="7357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96D589-13D2-7C37-48B2-E525DA5195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66" y="2592457"/>
            <a:ext cx="3384330" cy="73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7132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03B101-8AAE-092C-19EA-EA4C230C98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54" y="1607174"/>
            <a:ext cx="3336699" cy="749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90823F-A1EA-1810-9B74-B998081675D1}"/>
              </a:ext>
            </a:extLst>
          </p:cNvPr>
          <p:cNvSpPr txBox="1"/>
          <p:nvPr/>
        </p:nvSpPr>
        <p:spPr>
          <a:xfrm>
            <a:off x="1877800" y="1081435"/>
            <a:ext cx="410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Consider the pure states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26768C-B96F-17C1-745A-97FCE33CD54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54" y="2607299"/>
            <a:ext cx="3384894" cy="7503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BC7525-7D99-DC1B-6225-14F85171D290}"/>
              </a:ext>
            </a:extLst>
          </p:cNvPr>
          <p:cNvSpPr txBox="1"/>
          <p:nvPr/>
        </p:nvSpPr>
        <p:spPr>
          <a:xfrm>
            <a:off x="2209799" y="2112474"/>
            <a:ext cx="67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0202FA"/>
                </a:solidFill>
              </a:rPr>
              <a:t>sum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2CDC47-9661-9711-CBFA-81ACEB14D48B}"/>
              </a:ext>
            </a:extLst>
          </p:cNvPr>
          <p:cNvSpPr txBox="1"/>
          <p:nvPr/>
        </p:nvSpPr>
        <p:spPr>
          <a:xfrm>
            <a:off x="1971676" y="3143513"/>
            <a:ext cx="139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0202FA"/>
                </a:solidFill>
              </a:rPr>
              <a:t>difference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A7F3DE-84BB-B00F-C71A-FC3CB815984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66" y="1607174"/>
            <a:ext cx="3364013" cy="7357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96D589-13D2-7C37-48B2-E525DA5195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66" y="2592457"/>
            <a:ext cx="3384330" cy="738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3D7144-E286-AD93-236E-96CC99A9E88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659" y="4653081"/>
            <a:ext cx="2269774" cy="7946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B76BFC-F834-95CC-60D6-DAF43319B60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67" y="4653082"/>
            <a:ext cx="2180541" cy="7925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5862280-1FC1-01A7-F79C-86C630D26581}"/>
              </a:ext>
            </a:extLst>
          </p:cNvPr>
          <p:cNvSpPr txBox="1"/>
          <p:nvPr/>
        </p:nvSpPr>
        <p:spPr>
          <a:xfrm>
            <a:off x="2998928" y="5776565"/>
            <a:ext cx="801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0202FA"/>
                </a:solidFill>
              </a:rPr>
              <a:t>Density operator can be represented in different bases</a:t>
            </a:r>
          </a:p>
        </p:txBody>
      </p:sp>
    </p:spTree>
    <p:extLst>
      <p:ext uri="{BB962C8B-B14F-4D97-AF65-F5344CB8AC3E}">
        <p14:creationId xmlns:p14="http://schemas.microsoft.com/office/powerpoint/2010/main" val="4260015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56CB12F-722F-9368-BC50-60E9481665CC}"/>
              </a:ext>
            </a:extLst>
          </p:cNvPr>
          <p:cNvSpPr txBox="1"/>
          <p:nvPr/>
        </p:nvSpPr>
        <p:spPr>
          <a:xfrm>
            <a:off x="4448692" y="5197735"/>
            <a:ext cx="9740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Figure credit:</a:t>
            </a:r>
            <a:r>
              <a:rPr lang="en-GB" sz="1400" dirty="0"/>
              <a:t> Jia, X., Mei, Y., Zhang, J. </a:t>
            </a:r>
            <a:r>
              <a:rPr lang="en-GB" sz="1400" i="1" dirty="0"/>
              <a:t>et al</a:t>
            </a:r>
            <a:r>
              <a:rPr lang="en-GB" sz="1400" dirty="0"/>
              <a:t>. </a:t>
            </a:r>
            <a:r>
              <a:rPr lang="en-GB" sz="1400" i="1" dirty="0"/>
              <a:t>Sci Rep</a:t>
            </a:r>
            <a:r>
              <a:rPr lang="en-GB" sz="1400" dirty="0"/>
              <a:t> </a:t>
            </a:r>
            <a:r>
              <a:rPr lang="en-GB" sz="1400" b="1" dirty="0"/>
              <a:t>5</a:t>
            </a:r>
            <a:r>
              <a:rPr lang="en-GB" sz="1400" dirty="0"/>
              <a:t>, 17096 (2015). </a:t>
            </a:r>
            <a:r>
              <a:rPr lang="en-ZA" sz="1400" dirty="0"/>
              <a:t>CC BY 4.0</a:t>
            </a:r>
          </a:p>
        </p:txBody>
      </p:sp>
      <p:pic>
        <p:nvPicPr>
          <p:cNvPr id="14" name="Picture 13" descr="Diagram of a cell membrane&#10;&#10;Description automatically generated">
            <a:extLst>
              <a:ext uri="{FF2B5EF4-FFF2-40B4-BE49-F238E27FC236}">
                <a16:creationId xmlns:a16="http://schemas.microsoft.com/office/drawing/2014/main" id="{15AA2DB9-C0FD-0095-DB33-40DE9DD00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94" y="1887746"/>
            <a:ext cx="3701351" cy="330998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826D4F3-83E7-63B3-AEDD-BECE28C7AAA1}"/>
              </a:ext>
            </a:extLst>
          </p:cNvPr>
          <p:cNvGrpSpPr/>
          <p:nvPr/>
        </p:nvGrpSpPr>
        <p:grpSpPr>
          <a:xfrm>
            <a:off x="5010150" y="1887746"/>
            <a:ext cx="7261867" cy="3196248"/>
            <a:chOff x="4667250" y="1887746"/>
            <a:chExt cx="7261867" cy="319624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4AA2DD5-E203-3F88-9FEE-6DA8D49ACE42}"/>
                </a:ext>
              </a:extLst>
            </p:cNvPr>
            <p:cNvGrpSpPr/>
            <p:nvPr/>
          </p:nvGrpSpPr>
          <p:grpSpPr>
            <a:xfrm>
              <a:off x="4667250" y="1887746"/>
              <a:ext cx="6973335" cy="3196248"/>
              <a:chOff x="4667250" y="1887746"/>
              <a:chExt cx="6973335" cy="319624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A6D5568-7712-AC3C-41E5-C83CE7646A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60728" y="2035016"/>
                <a:ext cx="6879857" cy="3048978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03F01E0-9CAE-A7F9-0DC0-84A9BAB8FDA6}"/>
                  </a:ext>
                </a:extLst>
              </p:cNvPr>
              <p:cNvSpPr/>
              <p:nvPr/>
            </p:nvSpPr>
            <p:spPr>
              <a:xfrm>
                <a:off x="4667250" y="1887746"/>
                <a:ext cx="742950" cy="4839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D9CA192-2ABF-85FF-A322-DD5F5918BE31}"/>
                  </a:ext>
                </a:extLst>
              </p:cNvPr>
              <p:cNvSpPr/>
              <p:nvPr/>
            </p:nvSpPr>
            <p:spPr>
              <a:xfrm>
                <a:off x="7858642" y="1887746"/>
                <a:ext cx="742950" cy="4839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9E8AB90-57E1-454B-BE0C-7610C7F07339}"/>
                </a:ext>
              </a:extLst>
            </p:cNvPr>
            <p:cNvSpPr/>
            <p:nvPr/>
          </p:nvSpPr>
          <p:spPr>
            <a:xfrm>
              <a:off x="8239874" y="2229492"/>
              <a:ext cx="1325366" cy="5959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355AA5B-07CB-8E76-87FD-FC5B36BDE0B7}"/>
                </a:ext>
              </a:extLst>
            </p:cNvPr>
            <p:cNvSpPr/>
            <p:nvPr/>
          </p:nvSpPr>
          <p:spPr>
            <a:xfrm>
              <a:off x="10603751" y="2035017"/>
              <a:ext cx="1325366" cy="7903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95AC09D-495B-DB90-25F1-9F32985737A2}"/>
              </a:ext>
            </a:extLst>
          </p:cNvPr>
          <p:cNvCxnSpPr>
            <a:cxnSpLocks/>
          </p:cNvCxnSpPr>
          <p:nvPr/>
        </p:nvCxnSpPr>
        <p:spPr>
          <a:xfrm flipV="1">
            <a:off x="4902200" y="4991100"/>
            <a:ext cx="317500" cy="206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0687FA5-D2F2-8196-CF11-C031FB908235}"/>
              </a:ext>
            </a:extLst>
          </p:cNvPr>
          <p:cNvCxnSpPr>
            <a:cxnSpLocks/>
          </p:cNvCxnSpPr>
          <p:nvPr/>
        </p:nvCxnSpPr>
        <p:spPr>
          <a:xfrm flipV="1">
            <a:off x="9160392" y="4934229"/>
            <a:ext cx="317500" cy="206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C:\Users\janot\AppData\Local\Microsoft\Windows\INetCache\IE\0VH069C4\the-sun-1898551_1280[1].png">
            <a:extLst>
              <a:ext uri="{FF2B5EF4-FFF2-40B4-BE49-F238E27FC236}">
                <a16:creationId xmlns:a16="http://schemas.microsoft.com/office/drawing/2014/main" id="{E979BD78-0F50-33B8-01B1-ABE04A8FA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25" y="369546"/>
            <a:ext cx="1544751" cy="15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BE43A17-A2D2-51A0-F49C-888425380039}"/>
              </a:ext>
            </a:extLst>
          </p:cNvPr>
          <p:cNvCxnSpPr>
            <a:cxnSpLocks/>
          </p:cNvCxnSpPr>
          <p:nvPr/>
        </p:nvCxnSpPr>
        <p:spPr>
          <a:xfrm>
            <a:off x="1886781" y="1431985"/>
            <a:ext cx="379995" cy="5412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8774E9E-6B2A-5182-0B2E-40F683E829C7}"/>
              </a:ext>
            </a:extLst>
          </p:cNvPr>
          <p:cNvSpPr txBox="1"/>
          <p:nvPr/>
        </p:nvSpPr>
        <p:spPr>
          <a:xfrm>
            <a:off x="6096000" y="1502533"/>
            <a:ext cx="7246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 err="1"/>
              <a:t>Fenna</a:t>
            </a:r>
            <a:r>
              <a:rPr lang="en-ZA" sz="2000" dirty="0"/>
              <a:t>-Matthews-Olson (FMO) complex</a:t>
            </a:r>
          </a:p>
        </p:txBody>
      </p:sp>
    </p:spTree>
    <p:extLst>
      <p:ext uri="{BB962C8B-B14F-4D97-AF65-F5344CB8AC3E}">
        <p14:creationId xmlns:p14="http://schemas.microsoft.com/office/powerpoint/2010/main" val="97405783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first_eigenstate_two_parallel_oscillators">
            <a:hlinkClick r:id="" action="ppaction://media"/>
            <a:extLst>
              <a:ext uri="{FF2B5EF4-FFF2-40B4-BE49-F238E27FC236}">
                <a16:creationId xmlns:a16="http://schemas.microsoft.com/office/drawing/2014/main" id="{557DAD8E-CD31-05A8-DCFC-0433EBA3A1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30465" t="26254" r="27516" b="27933"/>
          <a:stretch/>
        </p:blipFill>
        <p:spPr>
          <a:xfrm>
            <a:off x="2289698" y="1985810"/>
            <a:ext cx="2561460" cy="2094620"/>
          </a:xfrm>
          <a:prstGeom prst="rect">
            <a:avLst/>
          </a:prstGeom>
        </p:spPr>
      </p:pic>
      <p:pic>
        <p:nvPicPr>
          <p:cNvPr id="29" name="parallel_oscillators_one_starting_at_0">
            <a:hlinkClick r:id="" action="ppaction://media"/>
            <a:extLst>
              <a:ext uri="{FF2B5EF4-FFF2-40B4-BE49-F238E27FC236}">
                <a16:creationId xmlns:a16="http://schemas.microsoft.com/office/drawing/2014/main" id="{EC4C878F-762E-46FA-1D56-DD6F8086B5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30243" t="23549" r="28912" b="17816"/>
          <a:stretch/>
        </p:blipFill>
        <p:spPr>
          <a:xfrm>
            <a:off x="7207650" y="1919135"/>
            <a:ext cx="2489941" cy="268081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80FFD80-12F7-FE40-1D59-FC6C482D4F1C}"/>
              </a:ext>
            </a:extLst>
          </p:cNvPr>
          <p:cNvSpPr txBox="1"/>
          <p:nvPr/>
        </p:nvSpPr>
        <p:spPr>
          <a:xfrm>
            <a:off x="3201664" y="4932203"/>
            <a:ext cx="801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0202FA"/>
                </a:solidFill>
              </a:rPr>
              <a:t>Well-defined phase relationship between different states in the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5FD0BB-D516-09A2-FD4B-66EB1709DCDA}"/>
              </a:ext>
            </a:extLst>
          </p:cNvPr>
          <p:cNvSpPr txBox="1"/>
          <p:nvPr/>
        </p:nvSpPr>
        <p:spPr>
          <a:xfrm>
            <a:off x="5123543" y="876790"/>
            <a:ext cx="3599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rgbClr val="00B0F0"/>
                </a:solidFill>
              </a:rPr>
              <a:t>coherence</a:t>
            </a:r>
          </a:p>
        </p:txBody>
      </p:sp>
    </p:spTree>
    <p:extLst>
      <p:ext uri="{BB962C8B-B14F-4D97-AF65-F5344CB8AC3E}">
        <p14:creationId xmlns:p14="http://schemas.microsoft.com/office/powerpoint/2010/main" val="194913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D0499A-B234-B3E4-F48C-5C97141DDC04}"/>
              </a:ext>
            </a:extLst>
          </p:cNvPr>
          <p:cNvSpPr txBox="1"/>
          <p:nvPr/>
        </p:nvSpPr>
        <p:spPr>
          <a:xfrm>
            <a:off x="1590675" y="1209675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In any system, a pure state can be written as eigenfunctions of the Hamiltonian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2025AB-2A10-A9A0-3C37-274B7E26050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604" y="1911975"/>
            <a:ext cx="3557362" cy="696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F237F3-0852-5A81-F11D-A85D275F7D5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604" y="3429000"/>
            <a:ext cx="2546305" cy="7003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A02E21-DC14-4B12-1882-FE1975443BE8}"/>
              </a:ext>
            </a:extLst>
          </p:cNvPr>
          <p:cNvSpPr txBox="1"/>
          <p:nvPr/>
        </p:nvSpPr>
        <p:spPr>
          <a:xfrm>
            <a:off x="2700879" y="2963347"/>
            <a:ext cx="347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Use definition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11426C-6C72-AB20-B706-DAEC156574D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604" y="4717019"/>
            <a:ext cx="7368163" cy="1424250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19408AD7-90A7-C0A4-E8C5-71A8CAB07E37}"/>
              </a:ext>
            </a:extLst>
          </p:cNvPr>
          <p:cNvSpPr/>
          <p:nvPr/>
        </p:nvSpPr>
        <p:spPr>
          <a:xfrm>
            <a:off x="6934200" y="4392097"/>
            <a:ext cx="2400300" cy="85725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F4E3AA2-5219-2E5C-BCB9-B42943DA5437}"/>
              </a:ext>
            </a:extLst>
          </p:cNvPr>
          <p:cNvSpPr/>
          <p:nvPr/>
        </p:nvSpPr>
        <p:spPr>
          <a:xfrm>
            <a:off x="4533900" y="4924425"/>
            <a:ext cx="2400300" cy="85725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AC6F1A-7015-0934-A531-8F7FA9BAC530}"/>
              </a:ext>
            </a:extLst>
          </p:cNvPr>
          <p:cNvSpPr txBox="1"/>
          <p:nvPr/>
        </p:nvSpPr>
        <p:spPr>
          <a:xfrm>
            <a:off x="6172200" y="4129347"/>
            <a:ext cx="3348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>
                <a:solidFill>
                  <a:srgbClr val="0202FA"/>
                </a:solidFill>
              </a:rPr>
              <a:t>Well-defined phase relationship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4349262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D0499A-B234-B3E4-F48C-5C97141DDC04}"/>
              </a:ext>
            </a:extLst>
          </p:cNvPr>
          <p:cNvSpPr txBox="1"/>
          <p:nvPr/>
        </p:nvSpPr>
        <p:spPr>
          <a:xfrm>
            <a:off x="1590675" y="1209675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In any system, a pure state can be written as eigenfunctions of the Hamiltonian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2025AB-2A10-A9A0-3C37-274B7E26050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604" y="1911975"/>
            <a:ext cx="3557362" cy="696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F237F3-0852-5A81-F11D-A85D275F7D5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604" y="3429000"/>
            <a:ext cx="2546305" cy="7003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A02E21-DC14-4B12-1882-FE1975443BE8}"/>
              </a:ext>
            </a:extLst>
          </p:cNvPr>
          <p:cNvSpPr txBox="1"/>
          <p:nvPr/>
        </p:nvSpPr>
        <p:spPr>
          <a:xfrm>
            <a:off x="2700879" y="2963347"/>
            <a:ext cx="347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Use definition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11426C-6C72-AB20-B706-DAEC156574D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604" y="4717019"/>
            <a:ext cx="7368163" cy="1424250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19408AD7-90A7-C0A4-E8C5-71A8CAB07E37}"/>
              </a:ext>
            </a:extLst>
          </p:cNvPr>
          <p:cNvSpPr/>
          <p:nvPr/>
        </p:nvSpPr>
        <p:spPr>
          <a:xfrm>
            <a:off x="6934200" y="4392097"/>
            <a:ext cx="2400300" cy="85725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F4E3AA2-5219-2E5C-BCB9-B42943DA5437}"/>
              </a:ext>
            </a:extLst>
          </p:cNvPr>
          <p:cNvSpPr/>
          <p:nvPr/>
        </p:nvSpPr>
        <p:spPr>
          <a:xfrm>
            <a:off x="4533900" y="4924425"/>
            <a:ext cx="2400300" cy="85725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AC6F1A-7015-0934-A531-8F7FA9BAC530}"/>
              </a:ext>
            </a:extLst>
          </p:cNvPr>
          <p:cNvSpPr txBox="1"/>
          <p:nvPr/>
        </p:nvSpPr>
        <p:spPr>
          <a:xfrm>
            <a:off x="6172200" y="4129347"/>
            <a:ext cx="3348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>
                <a:solidFill>
                  <a:srgbClr val="0202FA"/>
                </a:solidFill>
              </a:rPr>
              <a:t>Well-defined phase relationship 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7776B-592E-C08F-3E5A-7CB9687837EA}"/>
              </a:ext>
            </a:extLst>
          </p:cNvPr>
          <p:cNvSpPr txBox="1"/>
          <p:nvPr/>
        </p:nvSpPr>
        <p:spPr>
          <a:xfrm>
            <a:off x="7272337" y="3148013"/>
            <a:ext cx="4124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400" dirty="0">
                <a:solidFill>
                  <a:srgbClr val="FF0000"/>
                </a:solidFill>
              </a:rPr>
              <a:t>Pure state is always coherent (in any basis)</a:t>
            </a:r>
          </a:p>
        </p:txBody>
      </p:sp>
    </p:spTree>
    <p:extLst>
      <p:ext uri="{BB962C8B-B14F-4D97-AF65-F5344CB8AC3E}">
        <p14:creationId xmlns:p14="http://schemas.microsoft.com/office/powerpoint/2010/main" val="31964396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A12C89D-89DA-AC49-C2B3-C1684565C42E}"/>
              </a:ext>
            </a:extLst>
          </p:cNvPr>
          <p:cNvGrpSpPr/>
          <p:nvPr/>
        </p:nvGrpSpPr>
        <p:grpSpPr>
          <a:xfrm>
            <a:off x="836341" y="1148576"/>
            <a:ext cx="2714101" cy="2753879"/>
            <a:chOff x="836341" y="1148576"/>
            <a:chExt cx="2714101" cy="27538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931B4CB-4416-9C18-A77C-558A0C8619E0}"/>
                </a:ext>
              </a:extLst>
            </p:cNvPr>
            <p:cNvSpPr/>
            <p:nvPr/>
          </p:nvSpPr>
          <p:spPr>
            <a:xfrm>
              <a:off x="836341" y="1148576"/>
              <a:ext cx="2478033" cy="275387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BD8C77C-336F-4327-6A19-6FC604349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8594" y="1253385"/>
              <a:ext cx="1951952" cy="21054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D0B5FB-69FE-4142-EB7E-BF374C786AA1}"/>
                </a:ext>
              </a:extLst>
            </p:cNvPr>
            <p:cNvSpPr txBox="1"/>
            <p:nvPr/>
          </p:nvSpPr>
          <p:spPr>
            <a:xfrm>
              <a:off x="992599" y="3374206"/>
              <a:ext cx="807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3717525-202B-99E5-62D9-315755102CEF}"/>
                </a:ext>
              </a:extLst>
            </p:cNvPr>
            <p:cNvSpPr txBox="1"/>
            <p:nvPr/>
          </p:nvSpPr>
          <p:spPr>
            <a:xfrm>
              <a:off x="2742911" y="3374206"/>
              <a:ext cx="807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8A245F-955A-72A6-3A9D-005590EDED44}"/>
              </a:ext>
            </a:extLst>
          </p:cNvPr>
          <p:cNvSpPr txBox="1"/>
          <p:nvPr/>
        </p:nvSpPr>
        <p:spPr>
          <a:xfrm>
            <a:off x="1787205" y="3463626"/>
            <a:ext cx="67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/>
              <a:t>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D36D88-1D03-F205-D989-19231ED2727A}"/>
              </a:ext>
            </a:extLst>
          </p:cNvPr>
          <p:cNvSpPr/>
          <p:nvPr/>
        </p:nvSpPr>
        <p:spPr>
          <a:xfrm>
            <a:off x="390293" y="940426"/>
            <a:ext cx="3326472" cy="321403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30196"/>
            </a:schemeClr>
          </a:solidFill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A41A28C-888B-FAF4-6CE3-114644D4D66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88" y="1399000"/>
            <a:ext cx="3484899" cy="3303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EA3825-9414-96CE-9C74-F65C6755CFCA}"/>
              </a:ext>
            </a:extLst>
          </p:cNvPr>
          <p:cNvSpPr txBox="1"/>
          <p:nvPr/>
        </p:nvSpPr>
        <p:spPr>
          <a:xfrm>
            <a:off x="433950" y="3451150"/>
            <a:ext cx="89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accent6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040C83-2802-6E9F-C170-DA6EE8912BA1}"/>
              </a:ext>
            </a:extLst>
          </p:cNvPr>
          <p:cNvSpPr txBox="1"/>
          <p:nvPr/>
        </p:nvSpPr>
        <p:spPr>
          <a:xfrm>
            <a:off x="5817219" y="1253385"/>
            <a:ext cx="897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ZA" sz="2800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lang="en-ZA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35B9B6-EA7D-8E70-0E1B-00232F7E47DF}"/>
              </a:ext>
            </a:extLst>
          </p:cNvPr>
          <p:cNvSpPr txBox="1"/>
          <p:nvPr/>
        </p:nvSpPr>
        <p:spPr>
          <a:xfrm>
            <a:off x="7335258" y="1269887"/>
            <a:ext cx="897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chemeClr val="accent2">
                    <a:lumMod val="50000"/>
                  </a:schemeClr>
                </a:solidFill>
              </a:rPr>
              <a:t>E</a:t>
            </a:r>
            <a:r>
              <a:rPr lang="en-ZA" sz="2800" baseline="-25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endParaRPr lang="en-Z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5D2F0C0-49C7-8FB2-C9EC-CF5266E186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88" y="2167238"/>
            <a:ext cx="1506091" cy="3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3678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CF3E76-22E1-58D4-DFC8-39715B12D99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16" y="2957561"/>
            <a:ext cx="908622" cy="3353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A12C89D-89DA-AC49-C2B3-C1684565C42E}"/>
              </a:ext>
            </a:extLst>
          </p:cNvPr>
          <p:cNvGrpSpPr/>
          <p:nvPr/>
        </p:nvGrpSpPr>
        <p:grpSpPr>
          <a:xfrm>
            <a:off x="836341" y="1148576"/>
            <a:ext cx="2714101" cy="2753879"/>
            <a:chOff x="836341" y="1148576"/>
            <a:chExt cx="2714101" cy="27538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931B4CB-4416-9C18-A77C-558A0C8619E0}"/>
                </a:ext>
              </a:extLst>
            </p:cNvPr>
            <p:cNvSpPr/>
            <p:nvPr/>
          </p:nvSpPr>
          <p:spPr>
            <a:xfrm>
              <a:off x="836341" y="1148576"/>
              <a:ext cx="2478033" cy="275387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BD8C77C-336F-4327-6A19-6FC604349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8594" y="1253385"/>
              <a:ext cx="1951952" cy="21054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D0B5FB-69FE-4142-EB7E-BF374C786AA1}"/>
                </a:ext>
              </a:extLst>
            </p:cNvPr>
            <p:cNvSpPr txBox="1"/>
            <p:nvPr/>
          </p:nvSpPr>
          <p:spPr>
            <a:xfrm>
              <a:off x="992599" y="3374206"/>
              <a:ext cx="807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3717525-202B-99E5-62D9-315755102CEF}"/>
                </a:ext>
              </a:extLst>
            </p:cNvPr>
            <p:cNvSpPr txBox="1"/>
            <p:nvPr/>
          </p:nvSpPr>
          <p:spPr>
            <a:xfrm>
              <a:off x="2742911" y="3374206"/>
              <a:ext cx="807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8A245F-955A-72A6-3A9D-005590EDED44}"/>
              </a:ext>
            </a:extLst>
          </p:cNvPr>
          <p:cNvSpPr txBox="1"/>
          <p:nvPr/>
        </p:nvSpPr>
        <p:spPr>
          <a:xfrm>
            <a:off x="1787205" y="3463626"/>
            <a:ext cx="67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/>
              <a:t>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D36D88-1D03-F205-D989-19231ED2727A}"/>
              </a:ext>
            </a:extLst>
          </p:cNvPr>
          <p:cNvSpPr/>
          <p:nvPr/>
        </p:nvSpPr>
        <p:spPr>
          <a:xfrm>
            <a:off x="390293" y="940426"/>
            <a:ext cx="3326472" cy="321403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30196"/>
            </a:schemeClr>
          </a:solidFill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A41A28C-888B-FAF4-6CE3-114644D4D66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88" y="1399000"/>
            <a:ext cx="3484899" cy="3303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EA3825-9414-96CE-9C74-F65C6755CFCA}"/>
              </a:ext>
            </a:extLst>
          </p:cNvPr>
          <p:cNvSpPr txBox="1"/>
          <p:nvPr/>
        </p:nvSpPr>
        <p:spPr>
          <a:xfrm>
            <a:off x="433950" y="3451150"/>
            <a:ext cx="89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accent6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040C83-2802-6E9F-C170-DA6EE8912BA1}"/>
              </a:ext>
            </a:extLst>
          </p:cNvPr>
          <p:cNvSpPr txBox="1"/>
          <p:nvPr/>
        </p:nvSpPr>
        <p:spPr>
          <a:xfrm>
            <a:off x="5817219" y="1253385"/>
            <a:ext cx="897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chemeClr val="accent6">
                    <a:lumMod val="50000"/>
                  </a:schemeClr>
                </a:solidFill>
              </a:rPr>
              <a:t>E</a:t>
            </a:r>
            <a:r>
              <a:rPr lang="en-ZA" sz="2800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endParaRPr lang="en-ZA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35B9B6-EA7D-8E70-0E1B-00232F7E47DF}"/>
              </a:ext>
            </a:extLst>
          </p:cNvPr>
          <p:cNvSpPr txBox="1"/>
          <p:nvPr/>
        </p:nvSpPr>
        <p:spPr>
          <a:xfrm>
            <a:off x="7335258" y="1269887"/>
            <a:ext cx="897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chemeClr val="accent2">
                    <a:lumMod val="50000"/>
                  </a:schemeClr>
                </a:solidFill>
              </a:rPr>
              <a:t>E</a:t>
            </a:r>
            <a:r>
              <a:rPr lang="en-ZA" sz="2800" baseline="-25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endParaRPr lang="en-Z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5D2F0C0-49C7-8FB2-C9EC-CF5266E186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88" y="2167238"/>
            <a:ext cx="1506091" cy="328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A52493-FE3F-5199-DFC5-1BBEC18CEEC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88" y="3699921"/>
            <a:ext cx="2239266" cy="40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9006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A12C89D-89DA-AC49-C2B3-C1684565C42E}"/>
              </a:ext>
            </a:extLst>
          </p:cNvPr>
          <p:cNvGrpSpPr/>
          <p:nvPr/>
        </p:nvGrpSpPr>
        <p:grpSpPr>
          <a:xfrm>
            <a:off x="836341" y="1148576"/>
            <a:ext cx="2714101" cy="2753879"/>
            <a:chOff x="836341" y="1148576"/>
            <a:chExt cx="2714101" cy="27538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931B4CB-4416-9C18-A77C-558A0C8619E0}"/>
                </a:ext>
              </a:extLst>
            </p:cNvPr>
            <p:cNvSpPr/>
            <p:nvPr/>
          </p:nvSpPr>
          <p:spPr>
            <a:xfrm>
              <a:off x="836341" y="1148576"/>
              <a:ext cx="2478033" cy="275387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BD8C77C-336F-4327-6A19-6FC604349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8594" y="1253385"/>
              <a:ext cx="1951952" cy="210543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D0B5FB-69FE-4142-EB7E-BF374C786AA1}"/>
                </a:ext>
              </a:extLst>
            </p:cNvPr>
            <p:cNvSpPr txBox="1"/>
            <p:nvPr/>
          </p:nvSpPr>
          <p:spPr>
            <a:xfrm>
              <a:off x="992599" y="3374206"/>
              <a:ext cx="807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3717525-202B-99E5-62D9-315755102CEF}"/>
                </a:ext>
              </a:extLst>
            </p:cNvPr>
            <p:cNvSpPr txBox="1"/>
            <p:nvPr/>
          </p:nvSpPr>
          <p:spPr>
            <a:xfrm>
              <a:off x="2742911" y="3374206"/>
              <a:ext cx="807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8A245F-955A-72A6-3A9D-005590EDED44}"/>
              </a:ext>
            </a:extLst>
          </p:cNvPr>
          <p:cNvSpPr txBox="1"/>
          <p:nvPr/>
        </p:nvSpPr>
        <p:spPr>
          <a:xfrm>
            <a:off x="1787205" y="3463626"/>
            <a:ext cx="67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/>
              <a:t>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D36D88-1D03-F205-D989-19231ED2727A}"/>
              </a:ext>
            </a:extLst>
          </p:cNvPr>
          <p:cNvSpPr/>
          <p:nvPr/>
        </p:nvSpPr>
        <p:spPr>
          <a:xfrm>
            <a:off x="390293" y="940426"/>
            <a:ext cx="3326472" cy="3214038"/>
          </a:xfrm>
          <a:prstGeom prst="roundRect">
            <a:avLst/>
          </a:prstGeom>
          <a:solidFill>
            <a:schemeClr val="accent6">
              <a:lumMod val="60000"/>
              <a:lumOff val="40000"/>
              <a:alpha val="30196"/>
            </a:schemeClr>
          </a:solidFill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EA3825-9414-96CE-9C74-F65C6755CFCA}"/>
              </a:ext>
            </a:extLst>
          </p:cNvPr>
          <p:cNvSpPr txBox="1"/>
          <p:nvPr/>
        </p:nvSpPr>
        <p:spPr>
          <a:xfrm>
            <a:off x="433950" y="3451150"/>
            <a:ext cx="89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chemeClr val="accent6">
                    <a:lumMod val="50000"/>
                  </a:schemeClr>
                </a:solidFill>
              </a:rPr>
              <a:t>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30C33B-8262-C800-1649-87CB6F223D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443" y="2327103"/>
            <a:ext cx="601188" cy="466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68BC18-FDAF-015C-A729-DB3EA30D1400}"/>
              </a:ext>
            </a:extLst>
          </p:cNvPr>
          <p:cNvSpPr txBox="1"/>
          <p:nvPr/>
        </p:nvSpPr>
        <p:spPr>
          <a:xfrm>
            <a:off x="4348976" y="1564091"/>
            <a:ext cx="5051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/>
              <a:t>At equilibrium:</a:t>
            </a:r>
          </a:p>
        </p:txBody>
      </p:sp>
    </p:spTree>
    <p:extLst>
      <p:ext uri="{BB962C8B-B14F-4D97-AF65-F5344CB8AC3E}">
        <p14:creationId xmlns:p14="http://schemas.microsoft.com/office/powerpoint/2010/main" val="247894770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AE95653-9B22-443B-1BA5-9AFF2F53AA40}"/>
              </a:ext>
            </a:extLst>
          </p:cNvPr>
          <p:cNvGrpSpPr/>
          <p:nvPr/>
        </p:nvGrpSpPr>
        <p:grpSpPr>
          <a:xfrm>
            <a:off x="1759909" y="339540"/>
            <a:ext cx="9002381" cy="2648320"/>
            <a:chOff x="1759909" y="339540"/>
            <a:chExt cx="9002381" cy="2648320"/>
          </a:xfrm>
        </p:grpSpPr>
        <p:pic>
          <p:nvPicPr>
            <p:cNvPr id="4" name="Picture 3" descr="A graph of oscillator with green and orange lines&#10;&#10;AI-generated content may be incorrect.">
              <a:extLst>
                <a:ext uri="{FF2B5EF4-FFF2-40B4-BE49-F238E27FC236}">
                  <a16:creationId xmlns:a16="http://schemas.microsoft.com/office/drawing/2014/main" id="{0670FB64-1EC2-1A5E-0DB4-63E71BA37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909" y="339540"/>
              <a:ext cx="9002381" cy="264832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2CB0488-91D3-6BA8-2B81-B8651883A952}"/>
                </a:ext>
              </a:extLst>
            </p:cNvPr>
            <p:cNvCxnSpPr/>
            <p:nvPr/>
          </p:nvCxnSpPr>
          <p:spPr>
            <a:xfrm>
              <a:off x="2819400" y="698500"/>
              <a:ext cx="0" cy="17526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C2A565B-8CB8-C3F8-51F3-269E7113D1CA}"/>
                </a:ext>
              </a:extLst>
            </p:cNvPr>
            <p:cNvCxnSpPr/>
            <p:nvPr/>
          </p:nvCxnSpPr>
          <p:spPr>
            <a:xfrm>
              <a:off x="4591670" y="709495"/>
              <a:ext cx="0" cy="17526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13C1BC-B8A0-E6D6-AFA3-8150E51E1801}"/>
                </a:ext>
              </a:extLst>
            </p:cNvPr>
            <p:cNvSpPr txBox="1"/>
            <p:nvPr/>
          </p:nvSpPr>
          <p:spPr>
            <a:xfrm>
              <a:off x="4495046" y="2462095"/>
              <a:ext cx="348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70E4D1-751C-4287-E73B-B2C526DEC73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733" y="3175488"/>
            <a:ext cx="1406732" cy="343992"/>
          </a:xfrm>
          <a:prstGeom prst="rect">
            <a:avLst/>
          </a:prstGeom>
        </p:spPr>
      </p:pic>
      <p:pic>
        <p:nvPicPr>
          <p:cNvPr id="7" name="Picture 6" descr="A graph of a graph&#10;&#10;AI-generated content may be incorrect.">
            <a:extLst>
              <a:ext uri="{FF2B5EF4-FFF2-40B4-BE49-F238E27FC236}">
                <a16:creationId xmlns:a16="http://schemas.microsoft.com/office/drawing/2014/main" id="{FEBE6878-E686-ED53-6D18-8A9553FB70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3551230"/>
            <a:ext cx="4296204" cy="31855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FCA8251-0A58-B2B4-777E-45B24737E0C3}"/>
              </a:ext>
            </a:extLst>
          </p:cNvPr>
          <p:cNvSpPr/>
          <p:nvPr/>
        </p:nvSpPr>
        <p:spPr>
          <a:xfrm flipH="1">
            <a:off x="4539282" y="1533408"/>
            <a:ext cx="104775" cy="104775"/>
          </a:xfrm>
          <a:prstGeom prst="ellipse">
            <a:avLst/>
          </a:prstGeom>
          <a:solidFill>
            <a:srgbClr val="020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0F82FD0-8286-1D94-2FB9-B9083D40AF67}"/>
              </a:ext>
            </a:extLst>
          </p:cNvPr>
          <p:cNvSpPr/>
          <p:nvPr/>
        </p:nvSpPr>
        <p:spPr>
          <a:xfrm flipH="1">
            <a:off x="4539282" y="1376975"/>
            <a:ext cx="104775" cy="1047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11E8E1-8012-FDE8-FB61-E07D58692ECC}"/>
              </a:ext>
            </a:extLst>
          </p:cNvPr>
          <p:cNvSpPr/>
          <p:nvPr/>
        </p:nvSpPr>
        <p:spPr>
          <a:xfrm flipH="1">
            <a:off x="4539282" y="712670"/>
            <a:ext cx="104775" cy="1047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B17A38-E34F-EA89-1D66-333DE111EE58}"/>
              </a:ext>
            </a:extLst>
          </p:cNvPr>
          <p:cNvSpPr/>
          <p:nvPr/>
        </p:nvSpPr>
        <p:spPr>
          <a:xfrm flipH="1">
            <a:off x="2767012" y="1070810"/>
            <a:ext cx="104775" cy="10477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8D89D6-7659-2EB7-7CD0-C7AA75906E93}"/>
              </a:ext>
            </a:extLst>
          </p:cNvPr>
          <p:cNvSpPr txBox="1"/>
          <p:nvPr/>
        </p:nvSpPr>
        <p:spPr>
          <a:xfrm>
            <a:off x="8153400" y="4054806"/>
            <a:ext cx="3619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this was for a classical system,</a:t>
            </a:r>
          </a:p>
          <a:p>
            <a:r>
              <a:rPr lang="en-ZA" sz="2400" dirty="0"/>
              <a:t>but quantum systems also lose their phase coherence</a:t>
            </a:r>
          </a:p>
        </p:txBody>
      </p:sp>
    </p:spTree>
    <p:extLst>
      <p:ext uri="{BB962C8B-B14F-4D97-AF65-F5344CB8AC3E}">
        <p14:creationId xmlns:p14="http://schemas.microsoft.com/office/powerpoint/2010/main" val="63988758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E4A13A-8B98-EADD-EB1E-B011DCE34F41}"/>
              </a:ext>
            </a:extLst>
          </p:cNvPr>
          <p:cNvSpPr txBox="1"/>
          <p:nvPr/>
        </p:nvSpPr>
        <p:spPr>
          <a:xfrm>
            <a:off x="1128321" y="118374"/>
            <a:ext cx="9143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Decoherence</a:t>
            </a:r>
            <a:endParaRPr kumimoji="0" lang="en-GB" sz="36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5B6DE6D-25B1-0E66-FEBC-A335CBB0FC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74" y="1394620"/>
            <a:ext cx="4050191" cy="312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558161-95BD-6E4B-3B1C-35B3A1830B5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59" y="2519457"/>
            <a:ext cx="4444938" cy="3052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36A78F-5634-933C-40B7-BEF972E9FBE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56" y="4813866"/>
            <a:ext cx="8625443" cy="3493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51A9C0E-2E02-3B1E-86D8-9A68802B3D5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74" y="4062233"/>
            <a:ext cx="2417255" cy="3487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29033B-4E75-BB7A-989A-1D846B10CC9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74" y="3349111"/>
            <a:ext cx="3074598" cy="3203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2929516-1BB0-91D1-5265-E08EDBE38DD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56" y="6236404"/>
            <a:ext cx="3275391" cy="3285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36E581-EF0D-594A-B0CB-8977803393A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70" y="5571719"/>
            <a:ext cx="4829276" cy="3302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CBD4E9-1C5B-4A79-B5C0-049A5F63A086}"/>
              </a:ext>
            </a:extLst>
          </p:cNvPr>
          <p:cNvSpPr txBox="1"/>
          <p:nvPr/>
        </p:nvSpPr>
        <p:spPr>
          <a:xfrm>
            <a:off x="8432800" y="1302973"/>
            <a:ext cx="2859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solidFill>
                  <a:srgbClr val="00B0F0"/>
                </a:solidFill>
              </a:rPr>
              <a:t>initial state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B5B47D-778D-17E6-6B3B-BABCDAF0D5B9}"/>
              </a:ext>
            </a:extLst>
          </p:cNvPr>
          <p:cNvSpPr txBox="1"/>
          <p:nvPr/>
        </p:nvSpPr>
        <p:spPr>
          <a:xfrm>
            <a:off x="5841796" y="1937612"/>
            <a:ext cx="2859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/>
              <a:t>interaction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A63FB91-48F6-5A84-D478-9D81046C4AA2}"/>
              </a:ext>
            </a:extLst>
          </p:cNvPr>
          <p:cNvCxnSpPr>
            <a:cxnSpLocks/>
          </p:cNvCxnSpPr>
          <p:nvPr/>
        </p:nvCxnSpPr>
        <p:spPr>
          <a:xfrm>
            <a:off x="5751054" y="1851487"/>
            <a:ext cx="0" cy="503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535B289-ECA0-5785-3F4F-46D6A5DC0A10}"/>
              </a:ext>
            </a:extLst>
          </p:cNvPr>
          <p:cNvSpPr txBox="1"/>
          <p:nvPr/>
        </p:nvSpPr>
        <p:spPr>
          <a:xfrm>
            <a:off x="8432800" y="2400508"/>
            <a:ext cx="3468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solidFill>
                  <a:srgbClr val="00B0F0"/>
                </a:solidFill>
              </a:rPr>
              <a:t>system-bath entanglement (inevitable)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009803-6278-CE8F-82F1-1C3115C75183}"/>
              </a:ext>
            </a:extLst>
          </p:cNvPr>
          <p:cNvSpPr txBox="1"/>
          <p:nvPr/>
        </p:nvSpPr>
        <p:spPr>
          <a:xfrm>
            <a:off x="8408558" y="6164847"/>
            <a:ext cx="2859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solidFill>
                  <a:srgbClr val="00B0F0"/>
                </a:solidFill>
              </a:rPr>
              <a:t>effectively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F0F87-4F70-F2EE-194D-FB2D7A44C892}"/>
              </a:ext>
            </a:extLst>
          </p:cNvPr>
          <p:cNvSpPr txBox="1"/>
          <p:nvPr/>
        </p:nvSpPr>
        <p:spPr>
          <a:xfrm rot="16200000">
            <a:off x="-1562562" y="3027098"/>
            <a:ext cx="4924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solidFill>
                  <a:srgbClr val="00B0F0"/>
                </a:solidFill>
              </a:rPr>
              <a:t>Thanks for writing this out, ChatGPT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858B281-B48C-9037-2A6D-CC6FDFD703D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14593" y="1041803"/>
            <a:ext cx="1566274" cy="161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2272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3799C3-1555-6FC1-0887-D43B3C40BF76}"/>
              </a:ext>
            </a:extLst>
          </p:cNvPr>
          <p:cNvSpPr txBox="1"/>
          <p:nvPr/>
        </p:nvSpPr>
        <p:spPr>
          <a:xfrm>
            <a:off x="1132749" y="870152"/>
            <a:ext cx="836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/>
              <a:t>Decoherence due to fluctuations in the energy gap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4CD23A-ADE4-C809-8EE8-70E7DFEBE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120" y="2728367"/>
            <a:ext cx="1566274" cy="161936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0829EB-234E-3DF6-01EC-26E2ACC64AB0}"/>
              </a:ext>
            </a:extLst>
          </p:cNvPr>
          <p:cNvCxnSpPr/>
          <p:nvPr/>
        </p:nvCxnSpPr>
        <p:spPr>
          <a:xfrm>
            <a:off x="2960914" y="2964735"/>
            <a:ext cx="0" cy="114662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ook cover with puzzle pieces&#10;&#10;AI-generated content may be incorrect.">
            <a:extLst>
              <a:ext uri="{FF2B5EF4-FFF2-40B4-BE49-F238E27FC236}">
                <a16:creationId xmlns:a16="http://schemas.microsoft.com/office/drawing/2014/main" id="{C1FC3C29-9CEE-593B-032E-1C3D8234F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54" y="1739308"/>
            <a:ext cx="3620005" cy="4744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CED6E3-9C19-F4C7-FEE2-886680CBC076}"/>
              </a:ext>
            </a:extLst>
          </p:cNvPr>
          <p:cNvSpPr txBox="1"/>
          <p:nvPr/>
        </p:nvSpPr>
        <p:spPr>
          <a:xfrm>
            <a:off x="2018120" y="5787793"/>
            <a:ext cx="4924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solidFill>
                  <a:srgbClr val="00B0F0"/>
                </a:solidFill>
              </a:rPr>
              <a:t>The following approach is from this book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C657263-6801-8892-7D43-8C62BB949BDB}"/>
              </a:ext>
            </a:extLst>
          </p:cNvPr>
          <p:cNvCxnSpPr/>
          <p:nvPr/>
        </p:nvCxnSpPr>
        <p:spPr>
          <a:xfrm flipV="1">
            <a:off x="6365289" y="5317724"/>
            <a:ext cx="315565" cy="55041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88918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84CCEA-9784-C266-BA50-DD357DDB86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14" y="615098"/>
            <a:ext cx="2391458" cy="2300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34DC39-0C34-2F6A-348C-715224CA089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63" y="1227688"/>
            <a:ext cx="3098589" cy="277486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A40EF06-1A69-097E-D57B-27CEF8E6D3D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13" y="1876258"/>
            <a:ext cx="2482021" cy="28114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3524BB9-BF24-E019-0726-75B780A8E61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54" y="1281224"/>
            <a:ext cx="956021" cy="2590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74F48D-8958-B5F5-7E61-207FF4F881E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199" y="1948977"/>
            <a:ext cx="1725574" cy="243503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63786344-DA67-B253-C512-AD4DC426BE9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54" y="1917954"/>
            <a:ext cx="2140253" cy="2743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1DCA58F-243A-618A-A088-9359B6FB37E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13" y="3253757"/>
            <a:ext cx="3195381" cy="29406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CD08AEF-C1CC-D2E7-776C-62A33B1EDEF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5" y="2563545"/>
            <a:ext cx="1806442" cy="29239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C824B8B-58FD-9F8E-4803-802B67127F7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75" y="3314521"/>
            <a:ext cx="842771" cy="19291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E02BDE1A-00B9-7412-A488-A3A548E1450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13" y="5173935"/>
            <a:ext cx="5844619" cy="434057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0A38E98-C6B2-C0FE-CF3D-62DB8A9B8EF1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13" y="5977192"/>
            <a:ext cx="7076038" cy="43829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4FE6473A-6100-E7AC-6379-FDFBE780F7D9}"/>
              </a:ext>
            </a:extLst>
          </p:cNvPr>
          <p:cNvSpPr/>
          <p:nvPr/>
        </p:nvSpPr>
        <p:spPr>
          <a:xfrm>
            <a:off x="5791200" y="1876259"/>
            <a:ext cx="4762500" cy="37590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9572BB5-EFD3-AFB6-E60D-B69078D23F3D}"/>
              </a:ext>
            </a:extLst>
          </p:cNvPr>
          <p:cNvSpPr/>
          <p:nvPr/>
        </p:nvSpPr>
        <p:spPr>
          <a:xfrm>
            <a:off x="5791200" y="1208439"/>
            <a:ext cx="1295400" cy="37590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587D87B-93C3-CC27-0384-B33670208C7B}"/>
              </a:ext>
            </a:extLst>
          </p:cNvPr>
          <p:cNvSpPr txBox="1"/>
          <p:nvPr/>
        </p:nvSpPr>
        <p:spPr>
          <a:xfrm>
            <a:off x="1291862" y="1771832"/>
            <a:ext cx="180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rewrite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6F075D5-A6A2-34A9-B261-D3144D9AF458}"/>
              </a:ext>
            </a:extLst>
          </p:cNvPr>
          <p:cNvSpPr txBox="1"/>
          <p:nvPr/>
        </p:nvSpPr>
        <p:spPr>
          <a:xfrm>
            <a:off x="7061200" y="3212077"/>
            <a:ext cx="346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would imply no interaction, i.e., 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02B8719-B1EC-785A-FE85-9122910B3AEE}"/>
              </a:ext>
            </a:extLst>
          </p:cNvPr>
          <p:cNvSpPr/>
          <p:nvPr/>
        </p:nvSpPr>
        <p:spPr>
          <a:xfrm>
            <a:off x="5791200" y="3222459"/>
            <a:ext cx="5326744" cy="37590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85FF6F13-E4C5-C26D-60ED-F36EA344E906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741" y="3246500"/>
            <a:ext cx="833831" cy="294585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A2AE28EC-8C80-C4DF-6CE1-2E2D42E86F35}"/>
              </a:ext>
            </a:extLst>
          </p:cNvPr>
          <p:cNvSpPr txBox="1"/>
          <p:nvPr/>
        </p:nvSpPr>
        <p:spPr>
          <a:xfrm>
            <a:off x="1161232" y="2851649"/>
            <a:ext cx="180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redefine</a:t>
            </a:r>
          </a:p>
        </p:txBody>
      </p:sp>
      <p:sp>
        <p:nvSpPr>
          <p:cNvPr id="96" name="Left Brace 95">
            <a:extLst>
              <a:ext uri="{FF2B5EF4-FFF2-40B4-BE49-F238E27FC236}">
                <a16:creationId xmlns:a16="http://schemas.microsoft.com/office/drawing/2014/main" id="{91EB3B60-014A-23FA-C0B1-EEB15A8C2A1B}"/>
              </a:ext>
            </a:extLst>
          </p:cNvPr>
          <p:cNvSpPr/>
          <p:nvPr/>
        </p:nvSpPr>
        <p:spPr>
          <a:xfrm>
            <a:off x="2148114" y="2563545"/>
            <a:ext cx="285748" cy="9775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5602B6F4-932A-8CB4-AF95-61DB6040193F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63" y="4280226"/>
            <a:ext cx="4362367" cy="3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30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CE7C940-C6BD-9264-D4A3-386BEE92E3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640" t="18791" r="6123" b="3962"/>
          <a:stretch/>
        </p:blipFill>
        <p:spPr>
          <a:xfrm>
            <a:off x="6636982" y="2219417"/>
            <a:ext cx="3969678" cy="3044639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A29777D5-CA27-A461-387D-B999A97EA51D}"/>
              </a:ext>
            </a:extLst>
          </p:cNvPr>
          <p:cNvSpPr/>
          <p:nvPr/>
        </p:nvSpPr>
        <p:spPr>
          <a:xfrm>
            <a:off x="7111498" y="2459176"/>
            <a:ext cx="1283202" cy="105932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5D06F162-7CC6-014A-9BC3-0CEE54D20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2687" y="2094517"/>
            <a:ext cx="3171825" cy="28479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5D897ED-EA08-7CE4-D1AF-55C4F628591F}"/>
              </a:ext>
            </a:extLst>
          </p:cNvPr>
          <p:cNvSpPr txBox="1"/>
          <p:nvPr/>
        </p:nvSpPr>
        <p:spPr>
          <a:xfrm>
            <a:off x="2628900" y="4676775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Bacteriochlorophyll a</a:t>
            </a:r>
          </a:p>
        </p:txBody>
      </p:sp>
    </p:spTree>
    <p:extLst>
      <p:ext uri="{BB962C8B-B14F-4D97-AF65-F5344CB8AC3E}">
        <p14:creationId xmlns:p14="http://schemas.microsoft.com/office/powerpoint/2010/main" val="342213712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9987BF6-3C77-80F0-6E62-DEB0DBA85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68" y="2835475"/>
            <a:ext cx="4857902" cy="63556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0D6A23C-22A8-7313-CCA5-0DD85184D70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69" y="3832791"/>
            <a:ext cx="5688963" cy="62392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5C78300-B93B-0DDA-457A-07BE187DA96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80" y="5538775"/>
            <a:ext cx="6019866" cy="1071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71B4A9-8C44-481B-7695-9DB9D1E7EC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38755" y="4455002"/>
            <a:ext cx="1566274" cy="161936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5AE93F9-3C0F-FFC4-5030-6B78691773A6}"/>
              </a:ext>
            </a:extLst>
          </p:cNvPr>
          <p:cNvGrpSpPr/>
          <p:nvPr/>
        </p:nvGrpSpPr>
        <p:grpSpPr>
          <a:xfrm>
            <a:off x="9142022" y="3313603"/>
            <a:ext cx="2559740" cy="749473"/>
            <a:chOff x="9345222" y="2287601"/>
            <a:chExt cx="2559740" cy="74947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63248F3-ADDF-CFCB-C430-6A7A583BA179}"/>
                </a:ext>
              </a:extLst>
            </p:cNvPr>
            <p:cNvGrpSpPr/>
            <p:nvPr/>
          </p:nvGrpSpPr>
          <p:grpSpPr>
            <a:xfrm>
              <a:off x="9345222" y="2287601"/>
              <a:ext cx="2559740" cy="749473"/>
              <a:chOff x="9345222" y="2287601"/>
              <a:chExt cx="2559740" cy="749473"/>
            </a:xfrm>
          </p:grpSpPr>
          <p:pic>
            <p:nvPicPr>
              <p:cNvPr id="30" name="Picture 29" descr="A mathematical equation with numbers and symbols&#10;&#10;AI-generated content may be incorrect.">
                <a:extLst>
                  <a:ext uri="{FF2B5EF4-FFF2-40B4-BE49-F238E27FC236}">
                    <a16:creationId xmlns:a16="http://schemas.microsoft.com/office/drawing/2014/main" id="{5A72A591-7A0F-C343-5EFF-72C2DD2DE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5222" y="2287601"/>
                <a:ext cx="2559740" cy="749473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6B49AAA-67C3-1637-2417-4323744572E1}"/>
                  </a:ext>
                </a:extLst>
              </p:cNvPr>
              <p:cNvSpPr/>
              <p:nvPr/>
            </p:nvSpPr>
            <p:spPr>
              <a:xfrm>
                <a:off x="9639300" y="2567940"/>
                <a:ext cx="137160" cy="2438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25060B4-9C6F-58F8-62C8-5ECE6CC29C2E}"/>
                </a:ext>
              </a:extLst>
            </p:cNvPr>
            <p:cNvSpPr txBox="1"/>
            <p:nvPr/>
          </p:nvSpPr>
          <p:spPr>
            <a:xfrm flipH="1" flipV="1">
              <a:off x="9517379" y="2525792"/>
              <a:ext cx="286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0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DEE5F4A-BE21-A261-DBD9-8431543A286E}"/>
              </a:ext>
            </a:extLst>
          </p:cNvPr>
          <p:cNvSpPr txBox="1"/>
          <p:nvPr/>
        </p:nvSpPr>
        <p:spPr>
          <a:xfrm>
            <a:off x="1946068" y="578246"/>
            <a:ext cx="264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from previous slide: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106A5E8-0175-74A2-48E0-EA98B87BBD28}"/>
              </a:ext>
            </a:extLst>
          </p:cNvPr>
          <p:cNvSpPr/>
          <p:nvPr/>
        </p:nvSpPr>
        <p:spPr>
          <a:xfrm>
            <a:off x="1582057" y="578246"/>
            <a:ext cx="7559965" cy="197464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6DC764E-4ECB-64E0-B690-5E0D8EF5064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" y="1038028"/>
            <a:ext cx="5844619" cy="43405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44DA86B-386A-6FBE-05D0-B2F09F7B4D6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" y="1841285"/>
            <a:ext cx="7076038" cy="438299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B19223F-269F-4FCF-DE95-3E4015685E2C}"/>
              </a:ext>
            </a:extLst>
          </p:cNvPr>
          <p:cNvCxnSpPr>
            <a:cxnSpLocks/>
          </p:cNvCxnSpPr>
          <p:nvPr/>
        </p:nvCxnSpPr>
        <p:spPr>
          <a:xfrm>
            <a:off x="4055753" y="4634389"/>
            <a:ext cx="0" cy="904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1B7661FE-D214-CFF0-6995-9F8393A4077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260" y="2630268"/>
            <a:ext cx="462786" cy="39198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FC041A42-6F41-D069-383E-45DEFCE9DF8D}"/>
              </a:ext>
            </a:extLst>
          </p:cNvPr>
          <p:cNvSpPr/>
          <p:nvPr/>
        </p:nvSpPr>
        <p:spPr>
          <a:xfrm>
            <a:off x="7287280" y="2562169"/>
            <a:ext cx="328081" cy="2733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4F2617-5D08-DDEA-0FBD-2C5BE65330CD}"/>
              </a:ext>
            </a:extLst>
          </p:cNvPr>
          <p:cNvSpPr txBox="1"/>
          <p:nvPr/>
        </p:nvSpPr>
        <p:spPr>
          <a:xfrm>
            <a:off x="7615361" y="2546924"/>
            <a:ext cx="266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FF0000"/>
                </a:solidFill>
              </a:rPr>
              <a:t>dropped for convenience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A3B1E84-EFAE-3A0C-4C7C-46439158118F}"/>
              </a:ext>
            </a:extLst>
          </p:cNvPr>
          <p:cNvSpPr txBox="1"/>
          <p:nvPr/>
        </p:nvSpPr>
        <p:spPr>
          <a:xfrm>
            <a:off x="4243276" y="4876800"/>
            <a:ext cx="363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formal solution</a:t>
            </a:r>
          </a:p>
        </p:txBody>
      </p:sp>
    </p:spTree>
    <p:extLst>
      <p:ext uri="{BB962C8B-B14F-4D97-AF65-F5344CB8AC3E}">
        <p14:creationId xmlns:p14="http://schemas.microsoft.com/office/powerpoint/2010/main" val="3778608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BCE7C940-C6BD-9264-D4A3-386BEE92E3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640" t="18791" r="6123" b="3962"/>
          <a:stretch/>
        </p:blipFill>
        <p:spPr>
          <a:xfrm>
            <a:off x="6636982" y="2219417"/>
            <a:ext cx="3969678" cy="3044639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A29777D5-CA27-A461-387D-B999A97EA51D}"/>
              </a:ext>
            </a:extLst>
          </p:cNvPr>
          <p:cNvSpPr/>
          <p:nvPr/>
        </p:nvSpPr>
        <p:spPr>
          <a:xfrm>
            <a:off x="7111498" y="2459176"/>
            <a:ext cx="1283202" cy="105932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109FF55-FF81-09BA-EB18-E2E26F530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52687" y="2094517"/>
            <a:ext cx="3171825" cy="28479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6B19DE-5D56-EF02-3ECC-6C257D251F20}"/>
              </a:ext>
            </a:extLst>
          </p:cNvPr>
          <p:cNvSpPr txBox="1"/>
          <p:nvPr/>
        </p:nvSpPr>
        <p:spPr>
          <a:xfrm>
            <a:off x="2628900" y="4676775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Bacteriochlorophyll 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6E2A39-C1E5-083B-1CD3-F868B4968594}"/>
              </a:ext>
            </a:extLst>
          </p:cNvPr>
          <p:cNvSpPr txBox="1"/>
          <p:nvPr/>
        </p:nvSpPr>
        <p:spPr>
          <a:xfrm>
            <a:off x="3619501" y="2219417"/>
            <a:ext cx="51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0D23B2-7A5A-6EAA-F812-48859E10897E}"/>
              </a:ext>
            </a:extLst>
          </p:cNvPr>
          <p:cNvSpPr txBox="1"/>
          <p:nvPr/>
        </p:nvSpPr>
        <p:spPr>
          <a:xfrm>
            <a:off x="4167847" y="2445043"/>
            <a:ext cx="51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A3B6FD-0001-68F1-1EBA-B6A562FD3E81}"/>
              </a:ext>
            </a:extLst>
          </p:cNvPr>
          <p:cNvSpPr txBox="1"/>
          <p:nvPr/>
        </p:nvSpPr>
        <p:spPr>
          <a:xfrm>
            <a:off x="3084917" y="2511804"/>
            <a:ext cx="51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7F951C-3E04-D326-7E06-32CA62D65E4A}"/>
              </a:ext>
            </a:extLst>
          </p:cNvPr>
          <p:cNvSpPr txBox="1"/>
          <p:nvPr/>
        </p:nvSpPr>
        <p:spPr>
          <a:xfrm>
            <a:off x="4038599" y="3469034"/>
            <a:ext cx="51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rgbClr val="0202FA"/>
                </a:solidFill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F9C27E-26B8-1EF2-5985-5D66F24A0AF6}"/>
              </a:ext>
            </a:extLst>
          </p:cNvPr>
          <p:cNvSpPr txBox="1"/>
          <p:nvPr/>
        </p:nvSpPr>
        <p:spPr>
          <a:xfrm>
            <a:off x="2768954" y="2929091"/>
            <a:ext cx="51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rgbClr val="0202FA"/>
                </a:solidFill>
              </a:rPr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5391E0-EE94-C3E1-9139-A471FE12B7BE}"/>
              </a:ext>
            </a:extLst>
          </p:cNvPr>
          <p:cNvSpPr txBox="1"/>
          <p:nvPr/>
        </p:nvSpPr>
        <p:spPr>
          <a:xfrm>
            <a:off x="3500645" y="3136154"/>
            <a:ext cx="51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rgbClr val="0202FA"/>
                </a:solidFill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03F453-F36A-6B6B-1601-5D455DE338B4}"/>
              </a:ext>
            </a:extLst>
          </p:cNvPr>
          <p:cNvSpPr txBox="1"/>
          <p:nvPr/>
        </p:nvSpPr>
        <p:spPr>
          <a:xfrm>
            <a:off x="3308849" y="3301901"/>
            <a:ext cx="51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rgbClr val="0202FA"/>
                </a:solidFill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3E9961-39A0-6082-79A8-9BED1C63FF7A}"/>
              </a:ext>
            </a:extLst>
          </p:cNvPr>
          <p:cNvSpPr txBox="1"/>
          <p:nvPr/>
        </p:nvSpPr>
        <p:spPr>
          <a:xfrm>
            <a:off x="3771901" y="2371817"/>
            <a:ext cx="51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2" name="Picture 4" descr="C:\Users\janot\AppData\Local\Microsoft\Windows\INetCache\IE\0VH069C4\the-sun-1898551_1280[1].png">
            <a:extLst>
              <a:ext uri="{FF2B5EF4-FFF2-40B4-BE49-F238E27FC236}">
                <a16:creationId xmlns:a16="http://schemas.microsoft.com/office/drawing/2014/main" id="{B5300D3C-DDA3-CC13-0E4C-D960E804A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24" y="387256"/>
            <a:ext cx="1544751" cy="15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DBD1D0E-C3E4-6DFB-DEE4-47A9DE6E3455}"/>
              </a:ext>
            </a:extLst>
          </p:cNvPr>
          <p:cNvCxnSpPr>
            <a:cxnSpLocks/>
          </p:cNvCxnSpPr>
          <p:nvPr/>
        </p:nvCxnSpPr>
        <p:spPr>
          <a:xfrm>
            <a:off x="3021280" y="1449695"/>
            <a:ext cx="379995" cy="5412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576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6B9CFCA-8574-4840-E3F9-EC8304864EBA}"/>
              </a:ext>
            </a:extLst>
          </p:cNvPr>
          <p:cNvSpPr/>
          <p:nvPr/>
        </p:nvSpPr>
        <p:spPr>
          <a:xfrm>
            <a:off x="2112886" y="1583428"/>
            <a:ext cx="2911876" cy="291187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7EA6FA-AE0A-6E6B-7F23-67B18115DBEA}"/>
              </a:ext>
            </a:extLst>
          </p:cNvPr>
          <p:cNvGrpSpPr/>
          <p:nvPr/>
        </p:nvGrpSpPr>
        <p:grpSpPr>
          <a:xfrm>
            <a:off x="3217732" y="2683707"/>
            <a:ext cx="687661" cy="687661"/>
            <a:chOff x="1336431" y="1356527"/>
            <a:chExt cx="371789" cy="37178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2988264-A70A-5C80-0A92-A4AD61A573D9}"/>
                </a:ext>
              </a:extLst>
            </p:cNvPr>
            <p:cNvSpPr/>
            <p:nvPr/>
          </p:nvSpPr>
          <p:spPr>
            <a:xfrm>
              <a:off x="1336431" y="1356527"/>
              <a:ext cx="371789" cy="37178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276B9D-D7D6-55F4-1891-66906C8B5ADB}"/>
                </a:ext>
              </a:extLst>
            </p:cNvPr>
            <p:cNvSpPr txBox="1"/>
            <p:nvPr/>
          </p:nvSpPr>
          <p:spPr>
            <a:xfrm>
              <a:off x="1425517" y="1394562"/>
              <a:ext cx="214240" cy="2828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ZA" sz="2800" dirty="0"/>
                <a:t>+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7F88EB9-DBCD-50A2-DFDD-8AD22AFF7432}"/>
              </a:ext>
            </a:extLst>
          </p:cNvPr>
          <p:cNvSpPr txBox="1"/>
          <p:nvPr/>
        </p:nvSpPr>
        <p:spPr>
          <a:xfrm>
            <a:off x="2965143" y="2219417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B94E6-AB72-2935-0709-523B751DE0F7}"/>
              </a:ext>
            </a:extLst>
          </p:cNvPr>
          <p:cNvSpPr txBox="1"/>
          <p:nvPr/>
        </p:nvSpPr>
        <p:spPr>
          <a:xfrm>
            <a:off x="3667959" y="2219417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8DB3D-D608-14F9-4819-035BC7D74834}"/>
              </a:ext>
            </a:extLst>
          </p:cNvPr>
          <p:cNvSpPr txBox="1"/>
          <p:nvPr/>
        </p:nvSpPr>
        <p:spPr>
          <a:xfrm>
            <a:off x="4145481" y="2831001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EA2D8-14E6-869C-5FB6-D9C1A8456828}"/>
              </a:ext>
            </a:extLst>
          </p:cNvPr>
          <p:cNvSpPr txBox="1"/>
          <p:nvPr/>
        </p:nvSpPr>
        <p:spPr>
          <a:xfrm>
            <a:off x="3725106" y="3564004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89E085-DF67-AF84-27F4-4971FC1F6A91}"/>
              </a:ext>
            </a:extLst>
          </p:cNvPr>
          <p:cNvSpPr txBox="1"/>
          <p:nvPr/>
        </p:nvSpPr>
        <p:spPr>
          <a:xfrm>
            <a:off x="2805345" y="3093034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1CFF9F-B9B1-F088-F432-B5A1BAEBC233}"/>
              </a:ext>
            </a:extLst>
          </p:cNvPr>
          <p:cNvSpPr txBox="1"/>
          <p:nvPr/>
        </p:nvSpPr>
        <p:spPr>
          <a:xfrm>
            <a:off x="3018522" y="3518505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AD2E72-9897-CB7B-D8A5-9783429086D4}"/>
              </a:ext>
            </a:extLst>
          </p:cNvPr>
          <p:cNvSpPr txBox="1"/>
          <p:nvPr/>
        </p:nvSpPr>
        <p:spPr>
          <a:xfrm>
            <a:off x="2674189" y="2588749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CE7C940-C6BD-9264-D4A3-386BEE92E3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640" t="18791" r="6123" b="3962"/>
          <a:stretch/>
        </p:blipFill>
        <p:spPr>
          <a:xfrm>
            <a:off x="6636982" y="2219417"/>
            <a:ext cx="3969678" cy="3044639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A29777D5-CA27-A461-387D-B999A97EA51D}"/>
              </a:ext>
            </a:extLst>
          </p:cNvPr>
          <p:cNvSpPr/>
          <p:nvPr/>
        </p:nvSpPr>
        <p:spPr>
          <a:xfrm>
            <a:off x="7111498" y="2459176"/>
            <a:ext cx="1283202" cy="105932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BC124F0-2B47-0203-23B6-88A7A65F00AD}"/>
              </a:ext>
            </a:extLst>
          </p:cNvPr>
          <p:cNvCxnSpPr>
            <a:cxnSpLocks/>
          </p:cNvCxnSpPr>
          <p:nvPr/>
        </p:nvCxnSpPr>
        <p:spPr>
          <a:xfrm flipH="1">
            <a:off x="5024762" y="3093034"/>
            <a:ext cx="2086736" cy="36933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204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6B9CFCA-8574-4840-E3F9-EC8304864EBA}"/>
              </a:ext>
            </a:extLst>
          </p:cNvPr>
          <p:cNvSpPr/>
          <p:nvPr/>
        </p:nvSpPr>
        <p:spPr>
          <a:xfrm>
            <a:off x="2112886" y="1583428"/>
            <a:ext cx="2911876" cy="291187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7EA6FA-AE0A-6E6B-7F23-67B18115DBEA}"/>
              </a:ext>
            </a:extLst>
          </p:cNvPr>
          <p:cNvGrpSpPr/>
          <p:nvPr/>
        </p:nvGrpSpPr>
        <p:grpSpPr>
          <a:xfrm>
            <a:off x="3217732" y="2683707"/>
            <a:ext cx="687661" cy="687661"/>
            <a:chOff x="1336431" y="1356527"/>
            <a:chExt cx="371789" cy="37178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2988264-A70A-5C80-0A92-A4AD61A573D9}"/>
                </a:ext>
              </a:extLst>
            </p:cNvPr>
            <p:cNvSpPr/>
            <p:nvPr/>
          </p:nvSpPr>
          <p:spPr>
            <a:xfrm>
              <a:off x="1336431" y="1356527"/>
              <a:ext cx="371789" cy="37178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276B9D-D7D6-55F4-1891-66906C8B5ADB}"/>
                </a:ext>
              </a:extLst>
            </p:cNvPr>
            <p:cNvSpPr txBox="1"/>
            <p:nvPr/>
          </p:nvSpPr>
          <p:spPr>
            <a:xfrm>
              <a:off x="1425517" y="1394562"/>
              <a:ext cx="214240" cy="2828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ZA" sz="2800" dirty="0"/>
                <a:t>+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7F88EB9-DBCD-50A2-DFDD-8AD22AFF7432}"/>
              </a:ext>
            </a:extLst>
          </p:cNvPr>
          <p:cNvSpPr txBox="1"/>
          <p:nvPr/>
        </p:nvSpPr>
        <p:spPr>
          <a:xfrm>
            <a:off x="2965143" y="2219417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B94E6-AB72-2935-0709-523B751DE0F7}"/>
              </a:ext>
            </a:extLst>
          </p:cNvPr>
          <p:cNvSpPr txBox="1"/>
          <p:nvPr/>
        </p:nvSpPr>
        <p:spPr>
          <a:xfrm>
            <a:off x="3667959" y="2219417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8DB3D-D608-14F9-4819-035BC7D74834}"/>
              </a:ext>
            </a:extLst>
          </p:cNvPr>
          <p:cNvSpPr txBox="1"/>
          <p:nvPr/>
        </p:nvSpPr>
        <p:spPr>
          <a:xfrm>
            <a:off x="4145481" y="2831001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EA2D8-14E6-869C-5FB6-D9C1A8456828}"/>
              </a:ext>
            </a:extLst>
          </p:cNvPr>
          <p:cNvSpPr txBox="1"/>
          <p:nvPr/>
        </p:nvSpPr>
        <p:spPr>
          <a:xfrm>
            <a:off x="3725106" y="3564004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89E085-DF67-AF84-27F4-4971FC1F6A91}"/>
              </a:ext>
            </a:extLst>
          </p:cNvPr>
          <p:cNvSpPr txBox="1"/>
          <p:nvPr/>
        </p:nvSpPr>
        <p:spPr>
          <a:xfrm>
            <a:off x="2805345" y="3093034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1CFF9F-B9B1-F088-F432-B5A1BAEBC233}"/>
              </a:ext>
            </a:extLst>
          </p:cNvPr>
          <p:cNvSpPr txBox="1"/>
          <p:nvPr/>
        </p:nvSpPr>
        <p:spPr>
          <a:xfrm>
            <a:off x="3018522" y="3518505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AD2E72-9897-CB7B-D8A5-9783429086D4}"/>
              </a:ext>
            </a:extLst>
          </p:cNvPr>
          <p:cNvSpPr txBox="1"/>
          <p:nvPr/>
        </p:nvSpPr>
        <p:spPr>
          <a:xfrm>
            <a:off x="2674189" y="2588749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E77361C-0E6D-85BF-010C-F271F12B3FB7}"/>
              </a:ext>
            </a:extLst>
          </p:cNvPr>
          <p:cNvSpPr/>
          <p:nvPr/>
        </p:nvSpPr>
        <p:spPr>
          <a:xfrm>
            <a:off x="7645168" y="1229801"/>
            <a:ext cx="2911876" cy="291187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202F45-8F16-7BB5-A640-B3E32F041786}"/>
              </a:ext>
            </a:extLst>
          </p:cNvPr>
          <p:cNvGrpSpPr/>
          <p:nvPr/>
        </p:nvGrpSpPr>
        <p:grpSpPr>
          <a:xfrm>
            <a:off x="8750014" y="2702943"/>
            <a:ext cx="687661" cy="687661"/>
            <a:chOff x="1336431" y="1356527"/>
            <a:chExt cx="371789" cy="37178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E6CE161-5E6C-07E6-C1CE-07A31769262B}"/>
                </a:ext>
              </a:extLst>
            </p:cNvPr>
            <p:cNvSpPr/>
            <p:nvPr/>
          </p:nvSpPr>
          <p:spPr>
            <a:xfrm>
              <a:off x="1336431" y="1356527"/>
              <a:ext cx="371789" cy="37178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8B8900-C0DD-5EAA-A618-FB2717BB5880}"/>
                </a:ext>
              </a:extLst>
            </p:cNvPr>
            <p:cNvSpPr txBox="1"/>
            <p:nvPr/>
          </p:nvSpPr>
          <p:spPr>
            <a:xfrm>
              <a:off x="1425517" y="1394562"/>
              <a:ext cx="214240" cy="2828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ZA" sz="2800" dirty="0"/>
                <a:t>+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15060EE-F2B4-4EB7-193A-020310CD9840}"/>
              </a:ext>
            </a:extLst>
          </p:cNvPr>
          <p:cNvSpPr txBox="1"/>
          <p:nvPr/>
        </p:nvSpPr>
        <p:spPr>
          <a:xfrm>
            <a:off x="8590216" y="1756983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6FE51C-C0BF-76C2-E39E-2F4150C6F662}"/>
              </a:ext>
            </a:extLst>
          </p:cNvPr>
          <p:cNvSpPr txBox="1"/>
          <p:nvPr/>
        </p:nvSpPr>
        <p:spPr>
          <a:xfrm>
            <a:off x="9358879" y="1796400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21D2C6-659F-0681-0F13-79DB84033017}"/>
              </a:ext>
            </a:extLst>
          </p:cNvPr>
          <p:cNvSpPr txBox="1"/>
          <p:nvPr/>
        </p:nvSpPr>
        <p:spPr>
          <a:xfrm>
            <a:off x="9677763" y="2468493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B69D3E-E4C0-1095-9EEF-4AD7156CB845}"/>
              </a:ext>
            </a:extLst>
          </p:cNvPr>
          <p:cNvSpPr txBox="1"/>
          <p:nvPr/>
        </p:nvSpPr>
        <p:spPr>
          <a:xfrm>
            <a:off x="8974547" y="2121334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5666BF-8096-225D-7B65-04D6B0E6A6C3}"/>
              </a:ext>
            </a:extLst>
          </p:cNvPr>
          <p:cNvSpPr txBox="1"/>
          <p:nvPr/>
        </p:nvSpPr>
        <p:spPr>
          <a:xfrm>
            <a:off x="8337627" y="2730526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BFAFE3-A3C3-82FA-7D98-EC3B9D838525}"/>
              </a:ext>
            </a:extLst>
          </p:cNvPr>
          <p:cNvSpPr txBox="1"/>
          <p:nvPr/>
        </p:nvSpPr>
        <p:spPr>
          <a:xfrm>
            <a:off x="9048903" y="3399016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50B460-916D-268F-9D2A-20888405AFE1}"/>
              </a:ext>
            </a:extLst>
          </p:cNvPr>
          <p:cNvSpPr txBox="1"/>
          <p:nvPr/>
        </p:nvSpPr>
        <p:spPr>
          <a:xfrm>
            <a:off x="8206471" y="2226241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003461D-99F1-3210-B183-203A1654C100}"/>
              </a:ext>
            </a:extLst>
          </p:cNvPr>
          <p:cNvCxnSpPr/>
          <p:nvPr/>
        </p:nvCxnSpPr>
        <p:spPr>
          <a:xfrm>
            <a:off x="7492753" y="1672279"/>
            <a:ext cx="0" cy="21197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0BFB728-1E3D-AF9B-F968-F1FFDA36753C}"/>
              </a:ext>
            </a:extLst>
          </p:cNvPr>
          <p:cNvSpPr txBox="1"/>
          <p:nvPr/>
        </p:nvSpPr>
        <p:spPr>
          <a:xfrm>
            <a:off x="7068870" y="2304811"/>
            <a:ext cx="660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/>
              <a:t>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1ECD6-0761-2849-24A8-B1D87337C65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40" y="2684249"/>
            <a:ext cx="658329" cy="389151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5F2C8FC-D697-C496-0D97-D00310FB2702}"/>
              </a:ext>
            </a:extLst>
          </p:cNvPr>
          <p:cNvCxnSpPr/>
          <p:nvPr/>
        </p:nvCxnSpPr>
        <p:spPr>
          <a:xfrm flipV="1">
            <a:off x="10557044" y="2283059"/>
            <a:ext cx="0" cy="801296"/>
          </a:xfrm>
          <a:prstGeom prst="straightConnector1">
            <a:avLst/>
          </a:prstGeom>
          <a:ln w="28575">
            <a:solidFill>
              <a:srgbClr val="0202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109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6B9CFCA-8574-4840-E3F9-EC8304864EBA}"/>
              </a:ext>
            </a:extLst>
          </p:cNvPr>
          <p:cNvSpPr/>
          <p:nvPr/>
        </p:nvSpPr>
        <p:spPr>
          <a:xfrm>
            <a:off x="2112886" y="1583428"/>
            <a:ext cx="2911876" cy="291187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7EA6FA-AE0A-6E6B-7F23-67B18115DBEA}"/>
              </a:ext>
            </a:extLst>
          </p:cNvPr>
          <p:cNvGrpSpPr/>
          <p:nvPr/>
        </p:nvGrpSpPr>
        <p:grpSpPr>
          <a:xfrm>
            <a:off x="3217732" y="2683707"/>
            <a:ext cx="687661" cy="687661"/>
            <a:chOff x="1336431" y="1356527"/>
            <a:chExt cx="371789" cy="37178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2988264-A70A-5C80-0A92-A4AD61A573D9}"/>
                </a:ext>
              </a:extLst>
            </p:cNvPr>
            <p:cNvSpPr/>
            <p:nvPr/>
          </p:nvSpPr>
          <p:spPr>
            <a:xfrm>
              <a:off x="1336431" y="1356527"/>
              <a:ext cx="371789" cy="37178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276B9D-D7D6-55F4-1891-66906C8B5ADB}"/>
                </a:ext>
              </a:extLst>
            </p:cNvPr>
            <p:cNvSpPr txBox="1"/>
            <p:nvPr/>
          </p:nvSpPr>
          <p:spPr>
            <a:xfrm>
              <a:off x="1425517" y="1394562"/>
              <a:ext cx="214240" cy="2828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ZA" sz="2800" dirty="0"/>
                <a:t>+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7F88EB9-DBCD-50A2-DFDD-8AD22AFF7432}"/>
              </a:ext>
            </a:extLst>
          </p:cNvPr>
          <p:cNvSpPr txBox="1"/>
          <p:nvPr/>
        </p:nvSpPr>
        <p:spPr>
          <a:xfrm>
            <a:off x="2965143" y="2219417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B94E6-AB72-2935-0709-523B751DE0F7}"/>
              </a:ext>
            </a:extLst>
          </p:cNvPr>
          <p:cNvSpPr txBox="1"/>
          <p:nvPr/>
        </p:nvSpPr>
        <p:spPr>
          <a:xfrm>
            <a:off x="3667959" y="2219417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8DB3D-D608-14F9-4819-035BC7D74834}"/>
              </a:ext>
            </a:extLst>
          </p:cNvPr>
          <p:cNvSpPr txBox="1"/>
          <p:nvPr/>
        </p:nvSpPr>
        <p:spPr>
          <a:xfrm>
            <a:off x="4145481" y="2831001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EA2D8-14E6-869C-5FB6-D9C1A8456828}"/>
              </a:ext>
            </a:extLst>
          </p:cNvPr>
          <p:cNvSpPr txBox="1"/>
          <p:nvPr/>
        </p:nvSpPr>
        <p:spPr>
          <a:xfrm>
            <a:off x="3725106" y="3564004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89E085-DF67-AF84-27F4-4971FC1F6A91}"/>
              </a:ext>
            </a:extLst>
          </p:cNvPr>
          <p:cNvSpPr txBox="1"/>
          <p:nvPr/>
        </p:nvSpPr>
        <p:spPr>
          <a:xfrm>
            <a:off x="2805345" y="3093034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1CFF9F-B9B1-F088-F432-B5A1BAEBC233}"/>
              </a:ext>
            </a:extLst>
          </p:cNvPr>
          <p:cNvSpPr txBox="1"/>
          <p:nvPr/>
        </p:nvSpPr>
        <p:spPr>
          <a:xfrm>
            <a:off x="3018522" y="3518505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AD2E72-9897-CB7B-D8A5-9783429086D4}"/>
              </a:ext>
            </a:extLst>
          </p:cNvPr>
          <p:cNvSpPr txBox="1"/>
          <p:nvPr/>
        </p:nvSpPr>
        <p:spPr>
          <a:xfrm>
            <a:off x="2674189" y="2588749"/>
            <a:ext cx="3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-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202F45-8F16-7BB5-A640-B3E32F041786}"/>
              </a:ext>
            </a:extLst>
          </p:cNvPr>
          <p:cNvGrpSpPr/>
          <p:nvPr/>
        </p:nvGrpSpPr>
        <p:grpSpPr>
          <a:xfrm>
            <a:off x="8750014" y="2702943"/>
            <a:ext cx="687661" cy="687661"/>
            <a:chOff x="1336431" y="1356527"/>
            <a:chExt cx="371789" cy="37178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E6CE161-5E6C-07E6-C1CE-07A31769262B}"/>
                </a:ext>
              </a:extLst>
            </p:cNvPr>
            <p:cNvSpPr/>
            <p:nvPr/>
          </p:nvSpPr>
          <p:spPr>
            <a:xfrm>
              <a:off x="1336431" y="1356527"/>
              <a:ext cx="371789" cy="37178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8B8900-C0DD-5EAA-A618-FB2717BB5880}"/>
                </a:ext>
              </a:extLst>
            </p:cNvPr>
            <p:cNvSpPr txBox="1"/>
            <p:nvPr/>
          </p:nvSpPr>
          <p:spPr>
            <a:xfrm>
              <a:off x="1425517" y="1394562"/>
              <a:ext cx="214240" cy="2828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ZA" sz="2800" dirty="0"/>
                <a:t>+</a:t>
              </a: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003461D-99F1-3210-B183-203A1654C100}"/>
              </a:ext>
            </a:extLst>
          </p:cNvPr>
          <p:cNvCxnSpPr/>
          <p:nvPr/>
        </p:nvCxnSpPr>
        <p:spPr>
          <a:xfrm>
            <a:off x="7492753" y="1672279"/>
            <a:ext cx="0" cy="21197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0BFB728-1E3D-AF9B-F968-F1FFDA36753C}"/>
              </a:ext>
            </a:extLst>
          </p:cNvPr>
          <p:cNvSpPr txBox="1"/>
          <p:nvPr/>
        </p:nvSpPr>
        <p:spPr>
          <a:xfrm>
            <a:off x="7068870" y="2304811"/>
            <a:ext cx="660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/>
              <a:t>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A695ED-8CDD-B9DB-43C4-00BF145AEC84}"/>
              </a:ext>
            </a:extLst>
          </p:cNvPr>
          <p:cNvGrpSpPr/>
          <p:nvPr/>
        </p:nvGrpSpPr>
        <p:grpSpPr>
          <a:xfrm>
            <a:off x="8872616" y="1626624"/>
            <a:ext cx="391885" cy="707886"/>
            <a:chOff x="1336431" y="1157794"/>
            <a:chExt cx="391885" cy="70788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54395F9-F698-7ECA-9D04-03783766A44F}"/>
                </a:ext>
              </a:extLst>
            </p:cNvPr>
            <p:cNvSpPr/>
            <p:nvPr/>
          </p:nvSpPr>
          <p:spPr>
            <a:xfrm>
              <a:off x="1336431" y="1356527"/>
              <a:ext cx="371789" cy="37178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3D93AD5-D592-16AA-4710-B79812D0AA0E}"/>
                </a:ext>
              </a:extLst>
            </p:cNvPr>
            <p:cNvSpPr txBox="1"/>
            <p:nvPr/>
          </p:nvSpPr>
          <p:spPr>
            <a:xfrm>
              <a:off x="1356527" y="1157794"/>
              <a:ext cx="3717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4000" dirty="0"/>
                <a:t>-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D8DF9FE-E43B-A9F6-357C-E25E34580E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93" y="2378416"/>
            <a:ext cx="658329" cy="38915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9381827-30E5-166B-70D9-D2F040BC7504}"/>
              </a:ext>
            </a:extLst>
          </p:cNvPr>
          <p:cNvCxnSpPr/>
          <p:nvPr/>
        </p:nvCxnSpPr>
        <p:spPr>
          <a:xfrm flipV="1">
            <a:off x="9595019" y="2088290"/>
            <a:ext cx="0" cy="801296"/>
          </a:xfrm>
          <a:prstGeom prst="straightConnector1">
            <a:avLst/>
          </a:prstGeom>
          <a:ln w="28575">
            <a:solidFill>
              <a:srgbClr val="0202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697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A740561-04C0-CA8F-2835-54FD6A93C211}"/>
              </a:ext>
            </a:extLst>
          </p:cNvPr>
          <p:cNvGrpSpPr/>
          <p:nvPr/>
        </p:nvGrpSpPr>
        <p:grpSpPr>
          <a:xfrm>
            <a:off x="3047736" y="653911"/>
            <a:ext cx="6510332" cy="4572396"/>
            <a:chOff x="3047736" y="653911"/>
            <a:chExt cx="6510332" cy="45723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D660852-EC3F-587F-F1C7-72AB65E7C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7736" y="653911"/>
              <a:ext cx="6096528" cy="457239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6A52AB-DF94-2B5E-78F8-C8395323F1E0}"/>
                </a:ext>
              </a:extLst>
            </p:cNvPr>
            <p:cNvSpPr txBox="1"/>
            <p:nvPr/>
          </p:nvSpPr>
          <p:spPr>
            <a:xfrm>
              <a:off x="6391747" y="2755443"/>
              <a:ext cx="2317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nucleus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26BC88-A06F-3B14-D95A-BCE3291E90ED}"/>
                </a:ext>
              </a:extLst>
            </p:cNvPr>
            <p:cNvSpPr txBox="1"/>
            <p:nvPr/>
          </p:nvSpPr>
          <p:spPr>
            <a:xfrm>
              <a:off x="6391746" y="1902908"/>
              <a:ext cx="2317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electron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1E6A90A-D358-626A-A97F-E45A1452219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726" y="2366292"/>
              <a:ext cx="658329" cy="389151"/>
            </a:xfrm>
            <a:prstGeom prst="rect">
              <a:avLst/>
            </a:prstGeom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FB7435E1-5CA2-70D5-918D-DA8A01563FB3}"/>
                </a:ext>
              </a:extLst>
            </p:cNvPr>
            <p:cNvCxnSpPr/>
            <p:nvPr/>
          </p:nvCxnSpPr>
          <p:spPr>
            <a:xfrm flipV="1">
              <a:off x="5808721" y="2073509"/>
              <a:ext cx="0" cy="801296"/>
            </a:xfrm>
            <a:prstGeom prst="straightConnector1">
              <a:avLst/>
            </a:prstGeom>
            <a:ln w="28575">
              <a:solidFill>
                <a:srgbClr val="0202F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303562-AA0D-AD2B-8A5C-459FCAE38DCB}"/>
                </a:ext>
              </a:extLst>
            </p:cNvPr>
            <p:cNvSpPr txBox="1"/>
            <p:nvPr/>
          </p:nvSpPr>
          <p:spPr>
            <a:xfrm>
              <a:off x="4917057" y="4102558"/>
              <a:ext cx="46410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800" dirty="0"/>
                <a:t>“pigment molecule”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8239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1C71085-245F-11A2-4DF9-ACB580E86EEB}"/>
              </a:ext>
            </a:extLst>
          </p:cNvPr>
          <p:cNvGrpSpPr/>
          <p:nvPr/>
        </p:nvGrpSpPr>
        <p:grpSpPr>
          <a:xfrm>
            <a:off x="3355949" y="1255622"/>
            <a:ext cx="5661051" cy="5181600"/>
            <a:chOff x="3355949" y="1255622"/>
            <a:chExt cx="5661051" cy="51816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E83A77-C477-AEAF-EB04-B057F7365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9640" t="18791" r="6123" b="3962"/>
            <a:stretch/>
          </p:blipFill>
          <p:spPr>
            <a:xfrm>
              <a:off x="3355949" y="1416353"/>
              <a:ext cx="5480102" cy="420309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D0DF8AD-E770-9926-25BB-DA3732612E9C}"/>
                </a:ext>
              </a:extLst>
            </p:cNvPr>
            <p:cNvSpPr/>
            <p:nvPr/>
          </p:nvSpPr>
          <p:spPr>
            <a:xfrm>
              <a:off x="3355949" y="1255622"/>
              <a:ext cx="5661051" cy="5181600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FD4ED4E-CA29-EE91-52EA-FC3EA054F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1444" y="1874778"/>
              <a:ext cx="615749" cy="79254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7A43E5-120A-223F-361A-F0CAC72DC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9710" y="3121626"/>
              <a:ext cx="615749" cy="79254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59F8462-7D92-4F90-947D-A7B4E639D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5788125" y="4497115"/>
              <a:ext cx="615749" cy="79254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461131D-313B-D00F-C8BF-6DADC86DF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225301">
              <a:off x="7049564" y="4201128"/>
              <a:ext cx="615749" cy="79254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400FEAD-39B3-DC80-8D97-364D1E702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555482">
              <a:off x="7279348" y="3277390"/>
              <a:ext cx="615749" cy="79254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070869A-46CD-6233-295A-00CB3FB17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44520">
              <a:off x="6373607" y="2000937"/>
              <a:ext cx="615749" cy="79254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48BDE6-33F0-41C8-2909-DF65A90A8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405407">
              <a:off x="5980449" y="3128138"/>
              <a:ext cx="615749" cy="79254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469D163-5B2F-650B-896E-98D62DE14460}"/>
              </a:ext>
            </a:extLst>
          </p:cNvPr>
          <p:cNvSpPr txBox="1"/>
          <p:nvPr/>
        </p:nvSpPr>
        <p:spPr>
          <a:xfrm>
            <a:off x="5317869" y="5840136"/>
            <a:ext cx="2727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FMO complex</a:t>
            </a:r>
          </a:p>
        </p:txBody>
      </p:sp>
    </p:spTree>
    <p:extLst>
      <p:ext uri="{BB962C8B-B14F-4D97-AF65-F5344CB8AC3E}">
        <p14:creationId xmlns:p14="http://schemas.microsoft.com/office/powerpoint/2010/main" val="1112192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ngle_oscillator_starting_at_1">
            <a:hlinkClick r:id="" action="ppaction://media"/>
            <a:extLst>
              <a:ext uri="{FF2B5EF4-FFF2-40B4-BE49-F238E27FC236}">
                <a16:creationId xmlns:a16="http://schemas.microsoft.com/office/drawing/2014/main" id="{AE530F3A-FB15-0DEA-DEF3-E5E6C7B0E1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645847"/>
            <a:ext cx="6096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2B4C9C-9763-3E83-E7AE-E7EB9D3DF5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0"/>
          <a:stretch/>
        </p:blipFill>
        <p:spPr>
          <a:xfrm>
            <a:off x="3048000" y="2277084"/>
            <a:ext cx="1935055" cy="73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2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B9B92D-6B26-06C5-E72E-07AFB0B059DD}"/>
              </a:ext>
            </a:extLst>
          </p:cNvPr>
          <p:cNvSpPr txBox="1"/>
          <p:nvPr/>
        </p:nvSpPr>
        <p:spPr>
          <a:xfrm>
            <a:off x="1112988" y="2397948"/>
            <a:ext cx="110790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ZA" sz="3200" dirty="0"/>
              <a:t>Conceptual introduction of quantum mechanics in photosynthetic systems</a:t>
            </a:r>
          </a:p>
          <a:p>
            <a:pPr marL="514350" indent="-514350">
              <a:buAutoNum type="arabicPeriod"/>
            </a:pPr>
            <a:r>
              <a:rPr lang="en-ZA" sz="3200" dirty="0"/>
              <a:t>Energy transfer and spectroscopy in photosynthetic systems</a:t>
            </a:r>
          </a:p>
          <a:p>
            <a:pPr marL="514350" indent="-514350">
              <a:buAutoNum type="arabicPeriod"/>
            </a:pPr>
            <a:r>
              <a:rPr lang="en-ZA" sz="3200" dirty="0"/>
              <a:t>Overview and examples of quantum biology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B14B62-F2C4-AA37-7A26-170DFFB91E10}"/>
              </a:ext>
            </a:extLst>
          </p:cNvPr>
          <p:cNvSpPr txBox="1"/>
          <p:nvPr/>
        </p:nvSpPr>
        <p:spPr>
          <a:xfrm>
            <a:off x="4686300" y="1123950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/>
              <a:t>My lectures:</a:t>
            </a:r>
          </a:p>
        </p:txBody>
      </p:sp>
    </p:spTree>
    <p:extLst>
      <p:ext uri="{BB962C8B-B14F-4D97-AF65-F5344CB8AC3E}">
        <p14:creationId xmlns:p14="http://schemas.microsoft.com/office/powerpoint/2010/main" val="382701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1BDBF1-7D37-45C0-BFF6-456899A4EED3}"/>
              </a:ext>
            </a:extLst>
          </p:cNvPr>
          <p:cNvSpPr txBox="1"/>
          <p:nvPr/>
        </p:nvSpPr>
        <p:spPr>
          <a:xfrm>
            <a:off x="3178629" y="1480457"/>
            <a:ext cx="654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/>
              <a:t>Based on our conceptual model: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BDD5F-E010-F15B-38E7-D73833ED420E}"/>
              </a:ext>
            </a:extLst>
          </p:cNvPr>
          <p:cNvSpPr txBox="1"/>
          <p:nvPr/>
        </p:nvSpPr>
        <p:spPr>
          <a:xfrm>
            <a:off x="3592285" y="2243607"/>
            <a:ext cx="7844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light causes oscillations in the charges of the pigment molecules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2228654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94A538C7-47C1-5B89-3378-D6931F34D7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40" y="3881824"/>
            <a:ext cx="5879567" cy="193513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E6D4B74-BAFC-84A7-507E-8E98A77279CA}"/>
              </a:ext>
            </a:extLst>
          </p:cNvPr>
          <p:cNvGrpSpPr/>
          <p:nvPr/>
        </p:nvGrpSpPr>
        <p:grpSpPr>
          <a:xfrm>
            <a:off x="2694346" y="1496507"/>
            <a:ext cx="3900967" cy="1463976"/>
            <a:chOff x="2694346" y="1496507"/>
            <a:chExt cx="3900967" cy="146397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1F04B73-6302-F305-3233-A5DF643DC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6981" t="24704" r="44109" b="44011"/>
            <a:stretch/>
          </p:blipFill>
          <p:spPr>
            <a:xfrm>
              <a:off x="2725092" y="1530036"/>
              <a:ext cx="543209" cy="1430447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7F2260F-96CF-91EE-090A-604976A0AD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7642" y="1837854"/>
              <a:ext cx="0" cy="841973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E9E94F1-15CE-C1A7-39CC-78892E205BED}"/>
                </a:ext>
              </a:extLst>
            </p:cNvPr>
            <p:cNvSpPr/>
            <p:nvPr/>
          </p:nvSpPr>
          <p:spPr>
            <a:xfrm flipH="1">
              <a:off x="2964566" y="221576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49981F-B411-CEA7-F2EB-02BBBFB7BC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6696" y="1548141"/>
              <a:ext cx="3467797" cy="690479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70D2AA0-321B-34C5-B6A3-12A74B6CA41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346" y="2127534"/>
              <a:ext cx="234514" cy="22217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649FDEC-5F7A-B82C-34B4-498EC6B12FED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544" y="1902956"/>
              <a:ext cx="201968" cy="22581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3B8B8B-D438-4C13-2D5C-CF1C16E24C76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512" y="1496507"/>
              <a:ext cx="94801" cy="103269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87C80F2-6831-B36C-C69C-1B6183B4D5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285" y="6360141"/>
            <a:ext cx="5218728" cy="28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96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8D5B1-D4CD-0AF2-939C-21302D1E86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6981" t="24704" r="44109" b="44011"/>
          <a:stretch/>
        </p:blipFill>
        <p:spPr>
          <a:xfrm>
            <a:off x="6354022" y="832919"/>
            <a:ext cx="543209" cy="1430447"/>
          </a:xfrm>
          <a:prstGeom prst="rect">
            <a:avLst/>
          </a:prstGeom>
        </p:spPr>
      </p:pic>
      <p:pic>
        <p:nvPicPr>
          <p:cNvPr id="4" name="Picture 3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94A538C7-47C1-5B89-3378-D6931F34D7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40" y="3881824"/>
            <a:ext cx="5879567" cy="193513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E6D4B74-BAFC-84A7-507E-8E98A77279CA}"/>
              </a:ext>
            </a:extLst>
          </p:cNvPr>
          <p:cNvGrpSpPr/>
          <p:nvPr/>
        </p:nvGrpSpPr>
        <p:grpSpPr>
          <a:xfrm>
            <a:off x="2694346" y="1496507"/>
            <a:ext cx="3900967" cy="1463976"/>
            <a:chOff x="2694346" y="1496507"/>
            <a:chExt cx="3900967" cy="146397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1F04B73-6302-F305-3233-A5DF643DC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6981" t="24704" r="44109" b="44011"/>
            <a:stretch/>
          </p:blipFill>
          <p:spPr>
            <a:xfrm>
              <a:off x="2725092" y="1530036"/>
              <a:ext cx="543209" cy="1430447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7F2260F-96CF-91EE-090A-604976A0AD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7642" y="1837854"/>
              <a:ext cx="0" cy="841973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E9E94F1-15CE-C1A7-39CC-78892E205BED}"/>
                </a:ext>
              </a:extLst>
            </p:cNvPr>
            <p:cNvSpPr/>
            <p:nvPr/>
          </p:nvSpPr>
          <p:spPr>
            <a:xfrm flipH="1">
              <a:off x="2964566" y="221576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49981F-B411-CEA7-F2EB-02BBBFB7BC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6696" y="1548141"/>
              <a:ext cx="3467797" cy="690479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70D2AA0-321B-34C5-B6A3-12A74B6CA41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346" y="2127534"/>
              <a:ext cx="234514" cy="22217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649FDEC-5F7A-B82C-34B4-498EC6B12FED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544" y="1902956"/>
              <a:ext cx="201968" cy="22581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3B8B8B-D438-4C13-2D5C-CF1C16E24C76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512" y="1496507"/>
              <a:ext cx="94801" cy="103269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87C80F2-6831-B36C-C69C-1B6183B4D5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285" y="6360141"/>
            <a:ext cx="5218728" cy="28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1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8D5B1-D4CD-0AF2-939C-21302D1E86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6981" t="24704" r="44109" b="44011"/>
          <a:stretch/>
        </p:blipFill>
        <p:spPr>
          <a:xfrm>
            <a:off x="6354022" y="832919"/>
            <a:ext cx="543209" cy="1430447"/>
          </a:xfrm>
          <a:prstGeom prst="rect">
            <a:avLst/>
          </a:prstGeom>
        </p:spPr>
      </p:pic>
      <p:pic>
        <p:nvPicPr>
          <p:cNvPr id="4" name="Picture 3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94A538C7-47C1-5B89-3378-D6931F34D7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40" y="3881824"/>
            <a:ext cx="5879567" cy="193513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E6D4B74-BAFC-84A7-507E-8E98A77279CA}"/>
              </a:ext>
            </a:extLst>
          </p:cNvPr>
          <p:cNvGrpSpPr/>
          <p:nvPr/>
        </p:nvGrpSpPr>
        <p:grpSpPr>
          <a:xfrm>
            <a:off x="2694346" y="1496507"/>
            <a:ext cx="3900967" cy="1463976"/>
            <a:chOff x="2694346" y="1496507"/>
            <a:chExt cx="3900967" cy="146397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1F04B73-6302-F305-3233-A5DF643DC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6981" t="24704" r="44109" b="44011"/>
            <a:stretch/>
          </p:blipFill>
          <p:spPr>
            <a:xfrm>
              <a:off x="2725092" y="1530036"/>
              <a:ext cx="543209" cy="1430447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7F2260F-96CF-91EE-090A-604976A0AD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7642" y="1837854"/>
              <a:ext cx="0" cy="841973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E9E94F1-15CE-C1A7-39CC-78892E205BED}"/>
                </a:ext>
              </a:extLst>
            </p:cNvPr>
            <p:cNvSpPr/>
            <p:nvPr/>
          </p:nvSpPr>
          <p:spPr>
            <a:xfrm flipH="1">
              <a:off x="2964566" y="221576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49981F-B411-CEA7-F2EB-02BBBFB7BC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6696" y="1548141"/>
              <a:ext cx="3467797" cy="690479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70D2AA0-321B-34C5-B6A3-12A74B6CA41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346" y="2127534"/>
              <a:ext cx="234514" cy="22217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649FDEC-5F7A-B82C-34B4-498EC6B12FED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544" y="1902956"/>
              <a:ext cx="201968" cy="22581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03B8B8B-D438-4C13-2D5C-CF1C16E24C76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512" y="1496507"/>
              <a:ext cx="94801" cy="103269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976E9B-CC6E-31CB-EC94-9B38C2C7F8A3}"/>
              </a:ext>
            </a:extLst>
          </p:cNvPr>
          <p:cNvCxnSpPr>
            <a:cxnSpLocks/>
          </p:cNvCxnSpPr>
          <p:nvPr/>
        </p:nvCxnSpPr>
        <p:spPr>
          <a:xfrm>
            <a:off x="6897231" y="3881824"/>
            <a:ext cx="580931" cy="382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601983-D50B-20FB-DF35-1EB9F1A534E9}"/>
              </a:ext>
            </a:extLst>
          </p:cNvPr>
          <p:cNvCxnSpPr>
            <a:cxnSpLocks/>
            <a:stCxn id="11" idx="6"/>
          </p:cNvCxnSpPr>
          <p:nvPr/>
        </p:nvCxnSpPr>
        <p:spPr>
          <a:xfrm flipV="1">
            <a:off x="2964566" y="2009869"/>
            <a:ext cx="3441145" cy="228752"/>
          </a:xfrm>
          <a:prstGeom prst="line">
            <a:avLst/>
          </a:prstGeom>
          <a:ln w="3175">
            <a:solidFill>
              <a:schemeClr val="tx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195D5B-CD97-382A-7A6A-44EC7CDC4883}"/>
              </a:ext>
            </a:extLst>
          </p:cNvPr>
          <p:cNvCxnSpPr>
            <a:cxnSpLocks/>
            <a:stCxn id="11" idx="2"/>
          </p:cNvCxnSpPr>
          <p:nvPr/>
        </p:nvCxnSpPr>
        <p:spPr>
          <a:xfrm flipV="1">
            <a:off x="3010285" y="1149790"/>
            <a:ext cx="3490227" cy="1088831"/>
          </a:xfrm>
          <a:prstGeom prst="line">
            <a:avLst/>
          </a:prstGeom>
          <a:ln w="3175">
            <a:solidFill>
              <a:schemeClr val="tx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DCCF351-8E0F-8630-D53D-5DDBF62E97AF}"/>
              </a:ext>
            </a:extLst>
          </p:cNvPr>
          <p:cNvCxnSpPr>
            <a:cxnSpLocks/>
          </p:cNvCxnSpPr>
          <p:nvPr/>
        </p:nvCxnSpPr>
        <p:spPr>
          <a:xfrm>
            <a:off x="8226581" y="4568378"/>
            <a:ext cx="580931" cy="382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ED1B271-41C9-3F88-A1A2-3F0C01F522AE}"/>
              </a:ext>
            </a:extLst>
          </p:cNvPr>
          <p:cNvCxnSpPr>
            <a:cxnSpLocks/>
          </p:cNvCxnSpPr>
          <p:nvPr/>
        </p:nvCxnSpPr>
        <p:spPr>
          <a:xfrm>
            <a:off x="7573223" y="5218718"/>
            <a:ext cx="580931" cy="382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58B44F-BE3F-3192-6FD4-7057656EFF1D}"/>
              </a:ext>
            </a:extLst>
          </p:cNvPr>
          <p:cNvSpPr/>
          <p:nvPr/>
        </p:nvSpPr>
        <p:spPr>
          <a:xfrm>
            <a:off x="4734544" y="4490519"/>
            <a:ext cx="3024276" cy="651849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9AF1A8-0E0F-DD97-723E-C91CF375D4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285" y="6360141"/>
            <a:ext cx="5218728" cy="28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95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8D5B1-D4CD-0AF2-939C-21302D1E860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46981" t="24704" r="44109" b="44011"/>
          <a:stretch/>
        </p:blipFill>
        <p:spPr>
          <a:xfrm>
            <a:off x="6354022" y="832919"/>
            <a:ext cx="543209" cy="14304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D3CFA9A-11DA-1B12-3ED1-AF78CDCCAFB0}"/>
              </a:ext>
            </a:extLst>
          </p:cNvPr>
          <p:cNvGrpSpPr/>
          <p:nvPr/>
        </p:nvGrpSpPr>
        <p:grpSpPr>
          <a:xfrm>
            <a:off x="2725092" y="1527659"/>
            <a:ext cx="3900534" cy="1432824"/>
            <a:chOff x="2725092" y="1527659"/>
            <a:chExt cx="3900534" cy="143282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1F04B73-6302-F305-3233-A5DF643DC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46981" t="24704" r="44109" b="44011"/>
            <a:stretch/>
          </p:blipFill>
          <p:spPr>
            <a:xfrm>
              <a:off x="2725092" y="1530036"/>
              <a:ext cx="543209" cy="1430447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7F2260F-96CF-91EE-090A-604976A0AD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7642" y="1837854"/>
              <a:ext cx="0" cy="841973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E9E94F1-15CE-C1A7-39CC-78892E205BED}"/>
                </a:ext>
              </a:extLst>
            </p:cNvPr>
            <p:cNvSpPr/>
            <p:nvPr/>
          </p:nvSpPr>
          <p:spPr>
            <a:xfrm flipH="1">
              <a:off x="2964566" y="221576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49981F-B411-CEA7-F2EB-02BBBFB7BC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6696" y="1527659"/>
              <a:ext cx="3628930" cy="710961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89DC44F-89B9-63CB-BD9E-C2D75FABAE84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6046" y="2019393"/>
              <a:ext cx="168520" cy="16934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291D540-D4BA-125A-3646-760867715A76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544" y="1939168"/>
              <a:ext cx="273528" cy="229475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B396E6-B537-18DB-57B1-C501FE1129B3}"/>
              </a:ext>
            </a:extLst>
          </p:cNvPr>
          <p:cNvCxnSpPr>
            <a:cxnSpLocks/>
          </p:cNvCxnSpPr>
          <p:nvPr/>
        </p:nvCxnSpPr>
        <p:spPr>
          <a:xfrm flipV="1">
            <a:off x="6616578" y="1139235"/>
            <a:ext cx="0" cy="841973"/>
          </a:xfrm>
          <a:prstGeom prst="line">
            <a:avLst/>
          </a:prstGeom>
          <a:ln w="635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549ECA2B-2E37-1D2E-321F-2BAADA2D41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24" y="1329003"/>
            <a:ext cx="156551" cy="1383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FCAD8A-8661-5BC4-8EEF-BB92E9EC1AD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825" y="2868303"/>
            <a:ext cx="117954" cy="1548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09C055-E9AF-2898-165B-BA0785FF15B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52" y="1599887"/>
            <a:ext cx="245893" cy="155314"/>
          </a:xfrm>
          <a:prstGeom prst="rect">
            <a:avLst/>
          </a:prstGeom>
        </p:spPr>
      </p:pic>
      <p:sp>
        <p:nvSpPr>
          <p:cNvPr id="48" name="Left Brace 47">
            <a:extLst>
              <a:ext uri="{FF2B5EF4-FFF2-40B4-BE49-F238E27FC236}">
                <a16:creationId xmlns:a16="http://schemas.microsoft.com/office/drawing/2014/main" id="{833549D3-6BE4-854F-1459-6BFAEF0437A2}"/>
              </a:ext>
            </a:extLst>
          </p:cNvPr>
          <p:cNvSpPr/>
          <p:nvPr/>
        </p:nvSpPr>
        <p:spPr>
          <a:xfrm rot="4722438">
            <a:off x="4683085" y="32277"/>
            <a:ext cx="227211" cy="3386726"/>
          </a:xfrm>
          <a:prstGeom prst="leftBrac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40F461E-CD17-1828-8CB2-AC89168B1F7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7593">
            <a:off x="4614252" y="1357627"/>
            <a:ext cx="309067" cy="22850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8FE6172-333C-79C2-DDF2-041ACBE84C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285" y="6360141"/>
            <a:ext cx="5218728" cy="28418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72DA0DB-444C-FF0A-1480-0424CB2CF0D2}"/>
              </a:ext>
            </a:extLst>
          </p:cNvPr>
          <p:cNvGrpSpPr/>
          <p:nvPr/>
        </p:nvGrpSpPr>
        <p:grpSpPr>
          <a:xfrm>
            <a:off x="3268301" y="3766475"/>
            <a:ext cx="6074741" cy="952633"/>
            <a:chOff x="3268301" y="3766475"/>
            <a:chExt cx="6074741" cy="952633"/>
          </a:xfrm>
        </p:grpSpPr>
        <p:pic>
          <p:nvPicPr>
            <p:cNvPr id="7" name="Picture 6" descr="A math formula with a mathematical equation&#10;&#10;AI-generated content may be incorrect.">
              <a:extLst>
                <a:ext uri="{FF2B5EF4-FFF2-40B4-BE49-F238E27FC236}">
                  <a16:creationId xmlns:a16="http://schemas.microsoft.com/office/drawing/2014/main" id="{90A25DC9-2F35-BD8C-2963-F2D7EFF0B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8301" y="3766475"/>
              <a:ext cx="1295581" cy="95263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44E5448-D4D9-CBAF-ED8A-B5C2D1D6D805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882" y="3843013"/>
              <a:ext cx="4779160" cy="72354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D53759B-BF0C-7B25-5CFC-E2CBC822CB92}"/>
              </a:ext>
            </a:extLst>
          </p:cNvPr>
          <p:cNvSpPr txBox="1"/>
          <p:nvPr/>
        </p:nvSpPr>
        <p:spPr>
          <a:xfrm>
            <a:off x="6479516" y="2444675"/>
            <a:ext cx="966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err="1"/>
              <a:t>i</a:t>
            </a:r>
            <a:endParaRPr lang="en-ZA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90538B-94CA-A43E-BAA7-0A21D06DC0A5}"/>
              </a:ext>
            </a:extLst>
          </p:cNvPr>
          <p:cNvSpPr txBox="1"/>
          <p:nvPr/>
        </p:nvSpPr>
        <p:spPr>
          <a:xfrm>
            <a:off x="2831151" y="3078909"/>
            <a:ext cx="966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j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DA1B5D-B36C-B4CC-8B1C-F46CFD7B0584}"/>
              </a:ext>
            </a:extLst>
          </p:cNvPr>
          <p:cNvCxnSpPr/>
          <p:nvPr/>
        </p:nvCxnSpPr>
        <p:spPr>
          <a:xfrm flipV="1">
            <a:off x="3096285" y="4416725"/>
            <a:ext cx="457798" cy="690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FD89052-EA71-7CE2-8BB5-6375682A5795}"/>
              </a:ext>
            </a:extLst>
          </p:cNvPr>
          <p:cNvSpPr txBox="1"/>
          <p:nvPr/>
        </p:nvSpPr>
        <p:spPr>
          <a:xfrm>
            <a:off x="2363638" y="512409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centre of mass of </a:t>
            </a:r>
            <a:r>
              <a:rPr lang="en-ZA" dirty="0" err="1"/>
              <a:t>i</a:t>
            </a:r>
            <a:endParaRPr lang="en-ZA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982C08-B30B-9F46-CB73-8CC98686554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01" y="2205511"/>
            <a:ext cx="117954" cy="1548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FDE7E1-816D-2F6B-10EC-7F0D6F5DE75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07" y="882282"/>
            <a:ext cx="245893" cy="15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60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8D5B1-D4CD-0AF2-939C-21302D1E860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46981" t="24704" r="44109" b="44011"/>
          <a:stretch/>
        </p:blipFill>
        <p:spPr>
          <a:xfrm>
            <a:off x="6354022" y="832919"/>
            <a:ext cx="543209" cy="14304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D3CFA9A-11DA-1B12-3ED1-AF78CDCCAFB0}"/>
              </a:ext>
            </a:extLst>
          </p:cNvPr>
          <p:cNvGrpSpPr/>
          <p:nvPr/>
        </p:nvGrpSpPr>
        <p:grpSpPr>
          <a:xfrm>
            <a:off x="2725092" y="1527659"/>
            <a:ext cx="3900534" cy="1432824"/>
            <a:chOff x="2725092" y="1527659"/>
            <a:chExt cx="3900534" cy="143282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1F04B73-6302-F305-3233-A5DF643DC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46981" t="24704" r="44109" b="44011"/>
            <a:stretch/>
          </p:blipFill>
          <p:spPr>
            <a:xfrm>
              <a:off x="2725092" y="1530036"/>
              <a:ext cx="543209" cy="1430447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7F2260F-96CF-91EE-090A-604976A0AD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7642" y="1837854"/>
              <a:ext cx="0" cy="841973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E9E94F1-15CE-C1A7-39CC-78892E205BED}"/>
                </a:ext>
              </a:extLst>
            </p:cNvPr>
            <p:cNvSpPr/>
            <p:nvPr/>
          </p:nvSpPr>
          <p:spPr>
            <a:xfrm flipH="1">
              <a:off x="2964566" y="221576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49981F-B411-CEA7-F2EB-02BBBFB7BC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6696" y="1527659"/>
              <a:ext cx="3628930" cy="710961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89DC44F-89B9-63CB-BD9E-C2D75FABAE84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6046" y="2019393"/>
              <a:ext cx="168520" cy="16934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291D540-D4BA-125A-3646-760867715A76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544" y="1939168"/>
              <a:ext cx="273528" cy="229475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B396E6-B537-18DB-57B1-C501FE1129B3}"/>
              </a:ext>
            </a:extLst>
          </p:cNvPr>
          <p:cNvCxnSpPr>
            <a:cxnSpLocks/>
          </p:cNvCxnSpPr>
          <p:nvPr/>
        </p:nvCxnSpPr>
        <p:spPr>
          <a:xfrm flipV="1">
            <a:off x="6616578" y="1139235"/>
            <a:ext cx="0" cy="841973"/>
          </a:xfrm>
          <a:prstGeom prst="line">
            <a:avLst/>
          </a:prstGeom>
          <a:ln w="6350">
            <a:solidFill>
              <a:schemeClr val="tx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549ECA2B-2E37-1D2E-321F-2BAADA2D41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24" y="1329003"/>
            <a:ext cx="156551" cy="1383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4EA4A1F-7DB6-AE33-5C42-4B5D12F85BD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65" y="2868302"/>
            <a:ext cx="191485" cy="11920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B506B29-30A3-C9B2-6F2B-D660C402B31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51" y="1599887"/>
            <a:ext cx="321039" cy="11954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F41D7E9-A832-EDEB-C840-9D509229787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47" y="2201875"/>
            <a:ext cx="191485" cy="11920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D9F6A70-181B-1700-9605-2F7E7A8835E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968" y="933460"/>
            <a:ext cx="321039" cy="119541"/>
          </a:xfrm>
          <a:prstGeom prst="rect">
            <a:avLst/>
          </a:prstGeom>
        </p:spPr>
      </p:pic>
      <p:sp>
        <p:nvSpPr>
          <p:cNvPr id="48" name="Left Brace 47">
            <a:extLst>
              <a:ext uri="{FF2B5EF4-FFF2-40B4-BE49-F238E27FC236}">
                <a16:creationId xmlns:a16="http://schemas.microsoft.com/office/drawing/2014/main" id="{833549D3-6BE4-854F-1459-6BFAEF0437A2}"/>
              </a:ext>
            </a:extLst>
          </p:cNvPr>
          <p:cNvSpPr/>
          <p:nvPr/>
        </p:nvSpPr>
        <p:spPr>
          <a:xfrm rot="4722438">
            <a:off x="4683085" y="32277"/>
            <a:ext cx="227211" cy="3386726"/>
          </a:xfrm>
          <a:prstGeom prst="leftBrac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40F461E-CD17-1828-8CB2-AC89168B1F7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7593">
            <a:off x="4614252" y="1357627"/>
            <a:ext cx="309067" cy="22850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8FE6172-333C-79C2-DDF2-041ACBE84C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285" y="6360141"/>
            <a:ext cx="5218728" cy="2841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19CA17-3095-EFCA-0E5D-3F48E55D1A8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302" y="5245617"/>
            <a:ext cx="5802627" cy="562820"/>
          </a:xfrm>
          <a:prstGeom prst="rect">
            <a:avLst/>
          </a:prstGeom>
        </p:spPr>
      </p:pic>
      <p:pic>
        <p:nvPicPr>
          <p:cNvPr id="19" name="Picture 18" descr="A math formula with a mathematical equation&#10;&#10;AI-generated content may be incorrect.">
            <a:extLst>
              <a:ext uri="{FF2B5EF4-FFF2-40B4-BE49-F238E27FC236}">
                <a16:creationId xmlns:a16="http://schemas.microsoft.com/office/drawing/2014/main" id="{CF7890E1-3FB8-DAAF-1865-170DF100EE9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301" y="3766475"/>
            <a:ext cx="1295581" cy="952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AFBF5E-C739-1C6C-ADBC-DACE483AEF0E}"/>
              </a:ext>
            </a:extLst>
          </p:cNvPr>
          <p:cNvSpPr txBox="1"/>
          <p:nvPr/>
        </p:nvSpPr>
        <p:spPr>
          <a:xfrm>
            <a:off x="6479516" y="2444675"/>
            <a:ext cx="966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err="1"/>
              <a:t>i</a:t>
            </a:r>
            <a:endParaRPr lang="en-ZA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CB027-60E4-F674-1751-6F13BB35FB7C}"/>
              </a:ext>
            </a:extLst>
          </p:cNvPr>
          <p:cNvSpPr txBox="1"/>
          <p:nvPr/>
        </p:nvSpPr>
        <p:spPr>
          <a:xfrm>
            <a:off x="2831151" y="3078909"/>
            <a:ext cx="966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j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5B51C4-391C-E733-D460-16EF9BC12541}"/>
              </a:ext>
            </a:extLst>
          </p:cNvPr>
          <p:cNvGrpSpPr/>
          <p:nvPr/>
        </p:nvGrpSpPr>
        <p:grpSpPr>
          <a:xfrm>
            <a:off x="3268301" y="3766475"/>
            <a:ext cx="6074741" cy="952633"/>
            <a:chOff x="3268301" y="3766475"/>
            <a:chExt cx="6074741" cy="952633"/>
          </a:xfrm>
        </p:grpSpPr>
        <p:pic>
          <p:nvPicPr>
            <p:cNvPr id="17" name="Picture 16" descr="A math formula with a mathematical equation&#10;&#10;AI-generated content may be incorrect.">
              <a:extLst>
                <a:ext uri="{FF2B5EF4-FFF2-40B4-BE49-F238E27FC236}">
                  <a16:creationId xmlns:a16="http://schemas.microsoft.com/office/drawing/2014/main" id="{D57B0AE8-95A5-598A-4DFA-84671404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8301" y="3766475"/>
              <a:ext cx="1295581" cy="95263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9B6B6E4-C7DB-1319-20AE-C71033710812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882" y="3843013"/>
              <a:ext cx="4779160" cy="723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720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CB822-1DF5-DE0A-6421-A8B0F6EA9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524" y="120771"/>
            <a:ext cx="2743438" cy="26215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F754F4-6CA3-0377-FE31-B7C88B8396BF}"/>
              </a:ext>
            </a:extLst>
          </p:cNvPr>
          <p:cNvSpPr txBox="1"/>
          <p:nvPr/>
        </p:nvSpPr>
        <p:spPr>
          <a:xfrm>
            <a:off x="5155722" y="2443133"/>
            <a:ext cx="1777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starting 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02C41-2323-7656-FEC3-9DA5A0F36AC5}"/>
              </a:ext>
            </a:extLst>
          </p:cNvPr>
          <p:cNvSpPr txBox="1"/>
          <p:nvPr/>
        </p:nvSpPr>
        <p:spPr>
          <a:xfrm>
            <a:off x="3094008" y="3854113"/>
            <a:ext cx="600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/>
              <a:t>pigments are coupled (they interact)</a:t>
            </a:r>
          </a:p>
        </p:txBody>
      </p:sp>
    </p:spTree>
    <p:extLst>
      <p:ext uri="{BB962C8B-B14F-4D97-AF65-F5344CB8AC3E}">
        <p14:creationId xmlns:p14="http://schemas.microsoft.com/office/powerpoint/2010/main" val="3072201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B8AC72E-E788-A263-2098-416364B19C90}"/>
              </a:ext>
            </a:extLst>
          </p:cNvPr>
          <p:cNvSpPr/>
          <p:nvPr/>
        </p:nvSpPr>
        <p:spPr>
          <a:xfrm>
            <a:off x="5172075" y="466725"/>
            <a:ext cx="130175" cy="130175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DE01D8-895A-25ED-196E-8686AD8F95F0}"/>
              </a:ext>
            </a:extLst>
          </p:cNvPr>
          <p:cNvSpPr txBox="1"/>
          <p:nvPr/>
        </p:nvSpPr>
        <p:spPr>
          <a:xfrm>
            <a:off x="1892080" y="596900"/>
            <a:ext cx="229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starting position</a:t>
            </a:r>
          </a:p>
        </p:txBody>
      </p:sp>
      <p:pic>
        <p:nvPicPr>
          <p:cNvPr id="9" name="parallel_oscillators_one_starting_at_0">
            <a:hlinkClick r:id="" action="ppaction://media"/>
            <a:extLst>
              <a:ext uri="{FF2B5EF4-FFF2-40B4-BE49-F238E27FC236}">
                <a16:creationId xmlns:a16="http://schemas.microsoft.com/office/drawing/2014/main" id="{EDDAD10E-DAB5-E6B7-B2F0-279416AA4D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30243" t="23549" r="28912" b="17816"/>
          <a:stretch/>
        </p:blipFill>
        <p:spPr>
          <a:xfrm>
            <a:off x="4740675" y="177800"/>
            <a:ext cx="2489941" cy="268081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3BC7194-DD84-76DA-F716-F8269433C90C}"/>
              </a:ext>
            </a:extLst>
          </p:cNvPr>
          <p:cNvCxnSpPr>
            <a:stCxn id="7" idx="3"/>
          </p:cNvCxnSpPr>
          <p:nvPr/>
        </p:nvCxnSpPr>
        <p:spPr>
          <a:xfrm flipV="1">
            <a:off x="4190780" y="596900"/>
            <a:ext cx="762220" cy="2308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DADD522-F4BE-9849-07E4-9D81EF8045E4}"/>
              </a:ext>
            </a:extLst>
          </p:cNvPr>
          <p:cNvSpPr/>
          <p:nvPr/>
        </p:nvSpPr>
        <p:spPr>
          <a:xfrm>
            <a:off x="5167133" y="466545"/>
            <a:ext cx="130175" cy="13017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F844D2-2E3A-19B0-4B4B-998F130D1144}"/>
              </a:ext>
            </a:extLst>
          </p:cNvPr>
          <p:cNvSpPr/>
          <p:nvPr/>
        </p:nvSpPr>
        <p:spPr>
          <a:xfrm>
            <a:off x="6754633" y="1349195"/>
            <a:ext cx="130175" cy="13017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6529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cond_eigenstate_two_parallel_oscillators">
            <a:hlinkClick r:id="" action="ppaction://media"/>
            <a:extLst>
              <a:ext uri="{FF2B5EF4-FFF2-40B4-BE49-F238E27FC236}">
                <a16:creationId xmlns:a16="http://schemas.microsoft.com/office/drawing/2014/main" id="{8227AAF0-0FCE-7625-8B74-32265144E1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31387" t="21408" r="28545" b="19956"/>
          <a:stretch/>
        </p:blipFill>
        <p:spPr>
          <a:xfrm>
            <a:off x="8002123" y="3653246"/>
            <a:ext cx="2442592" cy="2680810"/>
          </a:xfrm>
          <a:prstGeom prst="rect">
            <a:avLst/>
          </a:prstGeom>
        </p:spPr>
      </p:pic>
      <p:pic>
        <p:nvPicPr>
          <p:cNvPr id="5" name="first_eigenstate_two_parallel_oscillators">
            <a:hlinkClick r:id="" action="ppaction://media"/>
            <a:extLst>
              <a:ext uri="{FF2B5EF4-FFF2-40B4-BE49-F238E27FC236}">
                <a16:creationId xmlns:a16="http://schemas.microsoft.com/office/drawing/2014/main" id="{72997E33-8D7A-5308-4664-7F1EF4AC7E5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30465" t="26254" r="27516" b="27933"/>
          <a:stretch/>
        </p:blipFill>
        <p:spPr>
          <a:xfrm>
            <a:off x="1908698" y="3870299"/>
            <a:ext cx="2561460" cy="2094620"/>
          </a:xfrm>
          <a:prstGeom prst="rect">
            <a:avLst/>
          </a:prstGeom>
        </p:spPr>
      </p:pic>
      <p:pic>
        <p:nvPicPr>
          <p:cNvPr id="2" name="parallel_oscillators_one_starting_at_0">
            <a:hlinkClick r:id="" action="ppaction://media"/>
            <a:extLst>
              <a:ext uri="{FF2B5EF4-FFF2-40B4-BE49-F238E27FC236}">
                <a16:creationId xmlns:a16="http://schemas.microsoft.com/office/drawing/2014/main" id="{6DD49592-92C1-DDA8-EDBE-6386F265F9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rcRect l="30243" t="23549" r="28912" b="17816"/>
          <a:stretch/>
        </p:blipFill>
        <p:spPr>
          <a:xfrm>
            <a:off x="4740675" y="177800"/>
            <a:ext cx="2489941" cy="2680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DC6020-ED31-1760-8048-765BE48B3C54}"/>
              </a:ext>
            </a:extLst>
          </p:cNvPr>
          <p:cNvSpPr txBox="1"/>
          <p:nvPr/>
        </p:nvSpPr>
        <p:spPr>
          <a:xfrm>
            <a:off x="5734979" y="4518369"/>
            <a:ext cx="19619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800" dirty="0"/>
              <a:t>+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B2BE53-D786-90BF-E6B6-BFABDF1ED927}"/>
              </a:ext>
            </a:extLst>
          </p:cNvPr>
          <p:cNvSpPr/>
          <p:nvPr/>
        </p:nvSpPr>
        <p:spPr>
          <a:xfrm>
            <a:off x="4599161" y="71021"/>
            <a:ext cx="2752254" cy="268081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D24BF1-F038-C5F2-D636-2080979AD8FD}"/>
              </a:ext>
            </a:extLst>
          </p:cNvPr>
          <p:cNvSpPr/>
          <p:nvPr/>
        </p:nvSpPr>
        <p:spPr>
          <a:xfrm>
            <a:off x="7230616" y="3771271"/>
            <a:ext cx="3843170" cy="29089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AA83C6-9C72-D4EB-670C-207DA15BE1BA}"/>
              </a:ext>
            </a:extLst>
          </p:cNvPr>
          <p:cNvSpPr/>
          <p:nvPr/>
        </p:nvSpPr>
        <p:spPr>
          <a:xfrm>
            <a:off x="1248916" y="3771271"/>
            <a:ext cx="3843170" cy="29089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5E46D6-14FD-883C-61B0-343DF79C5501}"/>
              </a:ext>
            </a:extLst>
          </p:cNvPr>
          <p:cNvSpPr txBox="1"/>
          <p:nvPr/>
        </p:nvSpPr>
        <p:spPr>
          <a:xfrm>
            <a:off x="2526686" y="58801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87D072-AA06-1A3F-A33F-474426D4EB48}"/>
              </a:ext>
            </a:extLst>
          </p:cNvPr>
          <p:cNvSpPr txBox="1"/>
          <p:nvPr/>
        </p:nvSpPr>
        <p:spPr>
          <a:xfrm>
            <a:off x="8495686" y="58801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57048E-09EE-2DF5-DC7B-DE80DE261B9E}"/>
              </a:ext>
            </a:extLst>
          </p:cNvPr>
          <p:cNvSpPr txBox="1"/>
          <p:nvPr/>
        </p:nvSpPr>
        <p:spPr>
          <a:xfrm>
            <a:off x="2729886" y="61849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C20AD8-D724-311A-50E6-72F8C70D4C9F}"/>
              </a:ext>
            </a:extLst>
          </p:cNvPr>
          <p:cNvSpPr txBox="1"/>
          <p:nvPr/>
        </p:nvSpPr>
        <p:spPr>
          <a:xfrm>
            <a:off x="8775086" y="61849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B032D4-490F-7426-0C16-CF38DCF6DF68}"/>
              </a:ext>
            </a:extLst>
          </p:cNvPr>
          <p:cNvSpPr/>
          <p:nvPr/>
        </p:nvSpPr>
        <p:spPr>
          <a:xfrm>
            <a:off x="5172075" y="466725"/>
            <a:ext cx="130175" cy="130175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0D010E4-2C7D-257E-60E8-C0453DBD261A}"/>
              </a:ext>
            </a:extLst>
          </p:cNvPr>
          <p:cNvSpPr/>
          <p:nvPr/>
        </p:nvSpPr>
        <p:spPr>
          <a:xfrm>
            <a:off x="6750050" y="1352550"/>
            <a:ext cx="130175" cy="130175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F6268A-76BF-F713-86DA-2A61D5EA28B3}"/>
              </a:ext>
            </a:extLst>
          </p:cNvPr>
          <p:cNvSpPr txBox="1"/>
          <p:nvPr/>
        </p:nvSpPr>
        <p:spPr>
          <a:xfrm>
            <a:off x="5706323" y="2374455"/>
            <a:ext cx="19619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8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667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cond_eigenstate_two_parallel_oscillators">
            <a:hlinkClick r:id="" action="ppaction://media"/>
            <a:extLst>
              <a:ext uri="{FF2B5EF4-FFF2-40B4-BE49-F238E27FC236}">
                <a16:creationId xmlns:a16="http://schemas.microsoft.com/office/drawing/2014/main" id="{8227AAF0-0FCE-7625-8B74-32265144E1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31387" t="21408" r="28545" b="19956"/>
          <a:stretch/>
        </p:blipFill>
        <p:spPr>
          <a:xfrm>
            <a:off x="8002123" y="3653246"/>
            <a:ext cx="2442592" cy="2680810"/>
          </a:xfrm>
          <a:prstGeom prst="rect">
            <a:avLst/>
          </a:prstGeom>
        </p:spPr>
      </p:pic>
      <p:pic>
        <p:nvPicPr>
          <p:cNvPr id="5" name="first_eigenstate_two_parallel_oscillators">
            <a:hlinkClick r:id="" action="ppaction://media"/>
            <a:extLst>
              <a:ext uri="{FF2B5EF4-FFF2-40B4-BE49-F238E27FC236}">
                <a16:creationId xmlns:a16="http://schemas.microsoft.com/office/drawing/2014/main" id="{72997E33-8D7A-5308-4664-7F1EF4AC7E5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l="30465" t="26254" r="27516" b="27933"/>
          <a:stretch/>
        </p:blipFill>
        <p:spPr>
          <a:xfrm>
            <a:off x="1908698" y="3870299"/>
            <a:ext cx="2561460" cy="2094620"/>
          </a:xfrm>
          <a:prstGeom prst="rect">
            <a:avLst/>
          </a:prstGeom>
        </p:spPr>
      </p:pic>
      <p:pic>
        <p:nvPicPr>
          <p:cNvPr id="2" name="parallel_oscillators_one_starting_at_0">
            <a:hlinkClick r:id="" action="ppaction://media"/>
            <a:extLst>
              <a:ext uri="{FF2B5EF4-FFF2-40B4-BE49-F238E27FC236}">
                <a16:creationId xmlns:a16="http://schemas.microsoft.com/office/drawing/2014/main" id="{6DD49592-92C1-DDA8-EDBE-6386F265F9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rcRect l="30243" t="23549" r="28912" b="17816"/>
          <a:stretch/>
        </p:blipFill>
        <p:spPr>
          <a:xfrm>
            <a:off x="4740675" y="177800"/>
            <a:ext cx="2489941" cy="2680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DC6020-ED31-1760-8048-765BE48B3C54}"/>
              </a:ext>
            </a:extLst>
          </p:cNvPr>
          <p:cNvSpPr txBox="1"/>
          <p:nvPr/>
        </p:nvSpPr>
        <p:spPr>
          <a:xfrm>
            <a:off x="5734979" y="4518369"/>
            <a:ext cx="19619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800" dirty="0"/>
              <a:t>+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B2BE53-D786-90BF-E6B6-BFABDF1ED927}"/>
              </a:ext>
            </a:extLst>
          </p:cNvPr>
          <p:cNvSpPr/>
          <p:nvPr/>
        </p:nvSpPr>
        <p:spPr>
          <a:xfrm>
            <a:off x="4599161" y="71021"/>
            <a:ext cx="2752254" cy="268081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D24BF1-F038-C5F2-D636-2080979AD8FD}"/>
              </a:ext>
            </a:extLst>
          </p:cNvPr>
          <p:cNvSpPr/>
          <p:nvPr/>
        </p:nvSpPr>
        <p:spPr>
          <a:xfrm>
            <a:off x="7230616" y="3771271"/>
            <a:ext cx="3843170" cy="29089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AA83C6-9C72-D4EB-670C-207DA15BE1BA}"/>
              </a:ext>
            </a:extLst>
          </p:cNvPr>
          <p:cNvSpPr/>
          <p:nvPr/>
        </p:nvSpPr>
        <p:spPr>
          <a:xfrm>
            <a:off x="1248916" y="3771271"/>
            <a:ext cx="3843170" cy="29089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5E46D6-14FD-883C-61B0-343DF79C5501}"/>
              </a:ext>
            </a:extLst>
          </p:cNvPr>
          <p:cNvSpPr txBox="1"/>
          <p:nvPr/>
        </p:nvSpPr>
        <p:spPr>
          <a:xfrm>
            <a:off x="2526686" y="58801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87D072-AA06-1A3F-A33F-474426D4EB48}"/>
              </a:ext>
            </a:extLst>
          </p:cNvPr>
          <p:cNvSpPr txBox="1"/>
          <p:nvPr/>
        </p:nvSpPr>
        <p:spPr>
          <a:xfrm>
            <a:off x="8495686" y="58801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57048E-09EE-2DF5-DC7B-DE80DE261B9E}"/>
              </a:ext>
            </a:extLst>
          </p:cNvPr>
          <p:cNvSpPr txBox="1"/>
          <p:nvPr/>
        </p:nvSpPr>
        <p:spPr>
          <a:xfrm>
            <a:off x="2729886" y="61849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C20AD8-D724-311A-50E6-72F8C70D4C9F}"/>
              </a:ext>
            </a:extLst>
          </p:cNvPr>
          <p:cNvSpPr txBox="1"/>
          <p:nvPr/>
        </p:nvSpPr>
        <p:spPr>
          <a:xfrm>
            <a:off x="8775086" y="61849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B032D4-490F-7426-0C16-CF38DCF6DF68}"/>
              </a:ext>
            </a:extLst>
          </p:cNvPr>
          <p:cNvSpPr/>
          <p:nvPr/>
        </p:nvSpPr>
        <p:spPr>
          <a:xfrm>
            <a:off x="5168900" y="466725"/>
            <a:ext cx="130175" cy="130175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0D010E4-2C7D-257E-60E8-C0453DBD261A}"/>
              </a:ext>
            </a:extLst>
          </p:cNvPr>
          <p:cNvSpPr/>
          <p:nvPr/>
        </p:nvSpPr>
        <p:spPr>
          <a:xfrm>
            <a:off x="6750050" y="1352550"/>
            <a:ext cx="130175" cy="130175"/>
          </a:xfrm>
          <a:prstGeom prst="ellipse">
            <a:avLst/>
          </a:prstGeom>
          <a:noFill/>
          <a:ln w="63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F6268A-76BF-F713-86DA-2A61D5EA28B3}"/>
              </a:ext>
            </a:extLst>
          </p:cNvPr>
          <p:cNvSpPr txBox="1"/>
          <p:nvPr/>
        </p:nvSpPr>
        <p:spPr>
          <a:xfrm>
            <a:off x="5706323" y="2374455"/>
            <a:ext cx="19619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800" dirty="0"/>
              <a:t>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7CE51-5C20-C545-D542-CC30C643D2AA}"/>
              </a:ext>
            </a:extLst>
          </p:cNvPr>
          <p:cNvSpPr txBox="1"/>
          <p:nvPr/>
        </p:nvSpPr>
        <p:spPr>
          <a:xfrm>
            <a:off x="2704486" y="55753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i="1" dirty="0">
                <a:solidFill>
                  <a:srgbClr val="FF0000"/>
                </a:solidFill>
              </a:rPr>
              <a:t>exciton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0BC859-788F-16FA-5852-93CD79C5392F}"/>
              </a:ext>
            </a:extLst>
          </p:cNvPr>
          <p:cNvSpPr txBox="1"/>
          <p:nvPr/>
        </p:nvSpPr>
        <p:spPr>
          <a:xfrm>
            <a:off x="8624616" y="55753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i="1" dirty="0">
                <a:solidFill>
                  <a:srgbClr val="FF0000"/>
                </a:solidFill>
              </a:rPr>
              <a:t>exciton 2</a:t>
            </a: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E47B0059-A373-EFBF-818B-1198E556222B}"/>
              </a:ext>
            </a:extLst>
          </p:cNvPr>
          <p:cNvSpPr/>
          <p:nvPr/>
        </p:nvSpPr>
        <p:spPr>
          <a:xfrm>
            <a:off x="2300743" y="3353429"/>
            <a:ext cx="451885" cy="496583"/>
          </a:xfrm>
          <a:prstGeom prst="lightningBol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B7E70B39-C0FC-E624-A604-7742F5667F82}"/>
              </a:ext>
            </a:extLst>
          </p:cNvPr>
          <p:cNvSpPr/>
          <p:nvPr/>
        </p:nvSpPr>
        <p:spPr>
          <a:xfrm>
            <a:off x="8800654" y="3360534"/>
            <a:ext cx="451885" cy="496583"/>
          </a:xfrm>
          <a:prstGeom prst="lightningBol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1A7EC86-58E8-FB03-258C-82A8033EE8D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19" y="3129380"/>
            <a:ext cx="266647" cy="1847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9597C8-6B70-5EB1-ACAD-05952401FFA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001" y="3154354"/>
            <a:ext cx="266647" cy="18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A3F2F0-C93A-8AF2-2F84-71F22CA89E44}"/>
              </a:ext>
            </a:extLst>
          </p:cNvPr>
          <p:cNvSpPr/>
          <p:nvPr/>
        </p:nvSpPr>
        <p:spPr>
          <a:xfrm>
            <a:off x="6365040" y="3466827"/>
            <a:ext cx="358828" cy="30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" name="Picture 4" descr="C:\Users\janot\AppData\Local\Microsoft\Windows\INetCache\IE\0VH069C4\the-sun-1898551_1280[1].png">
            <a:extLst>
              <a:ext uri="{FF2B5EF4-FFF2-40B4-BE49-F238E27FC236}">
                <a16:creationId xmlns:a16="http://schemas.microsoft.com/office/drawing/2014/main" id="{2C90D404-0782-05E0-180E-0E3A5ADD3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616" y="652342"/>
            <a:ext cx="1544751" cy="15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8B450FC-5447-6DC9-4AC4-511794516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296" y="1395666"/>
            <a:ext cx="2071161" cy="207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CB3E39B-1458-C61D-5B12-52AD2A50970E}"/>
              </a:ext>
            </a:extLst>
          </p:cNvPr>
          <p:cNvCxnSpPr/>
          <p:nvPr/>
        </p:nvCxnSpPr>
        <p:spPr>
          <a:xfrm>
            <a:off x="3317776" y="1828180"/>
            <a:ext cx="864096" cy="342362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C3A853-162C-54B6-4684-88D4252FFF64}"/>
              </a:ext>
            </a:extLst>
          </p:cNvPr>
          <p:cNvCxnSpPr/>
          <p:nvPr/>
        </p:nvCxnSpPr>
        <p:spPr>
          <a:xfrm>
            <a:off x="6240457" y="2230568"/>
            <a:ext cx="864096" cy="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:\Users\janot\AppData\Local\Microsoft\Windows\INetCache\IE\4620PWH2\Beta-D-glucose-3D-balls[1].png">
            <a:extLst>
              <a:ext uri="{FF2B5EF4-FFF2-40B4-BE49-F238E27FC236}">
                <a16:creationId xmlns:a16="http://schemas.microsoft.com/office/drawing/2014/main" id="{D1BBD9B4-5987-8436-9BC3-D4457E85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224" y="1697513"/>
            <a:ext cx="1469912" cy="146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073D3B-AFB5-EBEF-F0A1-27E7B68EC5EE}"/>
              </a:ext>
            </a:extLst>
          </p:cNvPr>
          <p:cNvCxnSpPr>
            <a:cxnSpLocks/>
          </p:cNvCxnSpPr>
          <p:nvPr/>
        </p:nvCxnSpPr>
        <p:spPr>
          <a:xfrm>
            <a:off x="8012476" y="3034779"/>
            <a:ext cx="0" cy="915052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5BB7820-B7BB-7D8B-E583-E684168E6964}"/>
              </a:ext>
            </a:extLst>
          </p:cNvPr>
          <p:cNvSpPr txBox="1"/>
          <p:nvPr/>
        </p:nvSpPr>
        <p:spPr>
          <a:xfrm>
            <a:off x="4438835" y="266330"/>
            <a:ext cx="6915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dirty="0"/>
              <a:t>Photosynthesis</a:t>
            </a:r>
          </a:p>
        </p:txBody>
      </p:sp>
      <p:pic>
        <p:nvPicPr>
          <p:cNvPr id="15" name="Picture 14" descr="Red apple on white background">
            <a:extLst>
              <a:ext uri="{FF2B5EF4-FFF2-40B4-BE49-F238E27FC236}">
                <a16:creationId xmlns:a16="http://schemas.microsoft.com/office/drawing/2014/main" id="{2256168C-A83E-B720-EF03-2B4BC6DA6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46" y="4061023"/>
            <a:ext cx="947660" cy="94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35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1BDBF1-7D37-45C0-BFF6-456899A4EED3}"/>
              </a:ext>
            </a:extLst>
          </p:cNvPr>
          <p:cNvSpPr txBox="1"/>
          <p:nvPr/>
        </p:nvSpPr>
        <p:spPr>
          <a:xfrm>
            <a:off x="3178629" y="1480457"/>
            <a:ext cx="654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/>
              <a:t>Based on our conceptual model: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BDD5F-E010-F15B-38E7-D73833ED420E}"/>
              </a:ext>
            </a:extLst>
          </p:cNvPr>
          <p:cNvSpPr txBox="1"/>
          <p:nvPr/>
        </p:nvSpPr>
        <p:spPr>
          <a:xfrm>
            <a:off x="3592285" y="2243607"/>
            <a:ext cx="78449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light causes oscillations in the charges of the pigment molecules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pigment molecules interact such that excitation (by light) of one causes excitation in some others (delocalization)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2576829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0AC8417-035D-000E-3FBD-1BB535E98B03}"/>
              </a:ext>
            </a:extLst>
          </p:cNvPr>
          <p:cNvGrpSpPr/>
          <p:nvPr/>
        </p:nvGrpSpPr>
        <p:grpSpPr>
          <a:xfrm>
            <a:off x="3315925" y="5139443"/>
            <a:ext cx="6181419" cy="952633"/>
            <a:chOff x="3268301" y="3766475"/>
            <a:chExt cx="6181419" cy="952633"/>
          </a:xfrm>
        </p:grpSpPr>
        <p:pic>
          <p:nvPicPr>
            <p:cNvPr id="4" name="Picture 3" descr="A math formula with a mathematical equation&#10;&#10;AI-generated content may be incorrect.">
              <a:extLst>
                <a:ext uri="{FF2B5EF4-FFF2-40B4-BE49-F238E27FC236}">
                  <a16:creationId xmlns:a16="http://schemas.microsoft.com/office/drawing/2014/main" id="{50508EE2-AD68-A76D-26E8-B1489B8E9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8301" y="3766475"/>
              <a:ext cx="1295581" cy="95263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278DE3-B00E-2026-21B4-2C1D21AAF10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882" y="3843012"/>
              <a:ext cx="4885838" cy="72259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83BA75-30FC-B732-FFBE-C29EC9E3BE27}"/>
              </a:ext>
            </a:extLst>
          </p:cNvPr>
          <p:cNvSpPr txBox="1"/>
          <p:nvPr/>
        </p:nvSpPr>
        <p:spPr>
          <a:xfrm>
            <a:off x="2506437" y="3657803"/>
            <a:ext cx="2465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Bacteriochlorophyll 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2B0962-069F-0B0C-F3E1-F8045F0339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401" y="6504"/>
            <a:ext cx="3901778" cy="303607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9A219DD-753E-D387-8C37-3686708944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162938">
            <a:off x="4251960" y="2620345"/>
            <a:ext cx="1844040" cy="165576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7025442-3469-2CDE-846A-0FF3DF9676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077948">
            <a:off x="6873239" y="2201581"/>
            <a:ext cx="1844040" cy="165576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343A32-656C-C3FA-AF84-8B64D203DFF9}"/>
              </a:ext>
            </a:extLst>
          </p:cNvPr>
          <p:cNvCxnSpPr/>
          <p:nvPr/>
        </p:nvCxnSpPr>
        <p:spPr>
          <a:xfrm>
            <a:off x="7139080" y="3195166"/>
            <a:ext cx="86264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8D0B0D-DC80-98CB-A856-F4493AF3204B}"/>
              </a:ext>
            </a:extLst>
          </p:cNvPr>
          <p:cNvCxnSpPr>
            <a:cxnSpLocks/>
          </p:cNvCxnSpPr>
          <p:nvPr/>
        </p:nvCxnSpPr>
        <p:spPr>
          <a:xfrm rot="16200000">
            <a:off x="4742659" y="3226482"/>
            <a:ext cx="86264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D5C9882-C8BB-1100-2BAF-4099B3F5B31E}"/>
              </a:ext>
            </a:extLst>
          </p:cNvPr>
          <p:cNvSpPr txBox="1"/>
          <p:nvPr/>
        </p:nvSpPr>
        <p:spPr>
          <a:xfrm>
            <a:off x="5605326" y="3635937"/>
            <a:ext cx="2465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transition dipole moments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72F86E5-43A8-497B-4E2A-23C4EB47E043}"/>
              </a:ext>
            </a:extLst>
          </p:cNvPr>
          <p:cNvCxnSpPr>
            <a:cxnSpLocks/>
          </p:cNvCxnSpPr>
          <p:nvPr/>
        </p:nvCxnSpPr>
        <p:spPr>
          <a:xfrm flipH="1" flipV="1">
            <a:off x="5338057" y="3557060"/>
            <a:ext cx="458894" cy="125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C47C1F3-E600-AC30-E39B-DE608419D1AF}"/>
              </a:ext>
            </a:extLst>
          </p:cNvPr>
          <p:cNvCxnSpPr>
            <a:cxnSpLocks/>
          </p:cNvCxnSpPr>
          <p:nvPr/>
        </p:nvCxnSpPr>
        <p:spPr>
          <a:xfrm flipV="1">
            <a:off x="6975178" y="3281404"/>
            <a:ext cx="267270" cy="380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447AD18-5A1E-209E-D961-3797A1374966}"/>
              </a:ext>
            </a:extLst>
          </p:cNvPr>
          <p:cNvCxnSpPr/>
          <p:nvPr/>
        </p:nvCxnSpPr>
        <p:spPr>
          <a:xfrm>
            <a:off x="5915961" y="1524539"/>
            <a:ext cx="490674" cy="0"/>
          </a:xfrm>
          <a:prstGeom prst="straightConnector1">
            <a:avLst/>
          </a:prstGeom>
          <a:ln w="28575">
            <a:solidFill>
              <a:srgbClr val="0B0B0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624D258-B6A7-1D4F-EE73-A93259513E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81" y="1267696"/>
            <a:ext cx="304434" cy="256843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BE9F6A5-E355-8A77-4C1B-6947151AE8D5}"/>
              </a:ext>
            </a:extLst>
          </p:cNvPr>
          <p:cNvCxnSpPr/>
          <p:nvPr/>
        </p:nvCxnSpPr>
        <p:spPr>
          <a:xfrm>
            <a:off x="10233961" y="4559649"/>
            <a:ext cx="490674" cy="0"/>
          </a:xfrm>
          <a:prstGeom prst="straightConnector1">
            <a:avLst/>
          </a:prstGeom>
          <a:ln w="28575">
            <a:solidFill>
              <a:srgbClr val="0B0B0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3FD522D7-C73B-DED1-7436-89083EDDDE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081" y="4302806"/>
            <a:ext cx="304434" cy="25684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E986B2D-4BE6-222F-A657-75FF41E991A5}"/>
              </a:ext>
            </a:extLst>
          </p:cNvPr>
          <p:cNvSpPr txBox="1"/>
          <p:nvPr/>
        </p:nvSpPr>
        <p:spPr>
          <a:xfrm>
            <a:off x="7400700" y="1995739"/>
            <a:ext cx="966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err="1"/>
              <a:t>i</a:t>
            </a:r>
            <a:endParaRPr lang="en-ZA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EFFAB2-4A8E-9B26-08FE-027E3F123A5C}"/>
              </a:ext>
            </a:extLst>
          </p:cNvPr>
          <p:cNvSpPr txBox="1"/>
          <p:nvPr/>
        </p:nvSpPr>
        <p:spPr>
          <a:xfrm>
            <a:off x="5042905" y="2005451"/>
            <a:ext cx="966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j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4E003FE-BBD2-5E12-4856-3881CE56F50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048" y="4300733"/>
            <a:ext cx="186928" cy="258916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00B6DF8-2FAF-DE27-A393-C2EB80AC70EB}"/>
              </a:ext>
            </a:extLst>
          </p:cNvPr>
          <p:cNvCxnSpPr>
            <a:cxnSpLocks/>
          </p:cNvCxnSpPr>
          <p:nvPr/>
        </p:nvCxnSpPr>
        <p:spPr>
          <a:xfrm rot="16200000">
            <a:off x="9660644" y="4407250"/>
            <a:ext cx="490674" cy="0"/>
          </a:xfrm>
          <a:prstGeom prst="straightConnector1">
            <a:avLst/>
          </a:prstGeom>
          <a:ln w="28575">
            <a:solidFill>
              <a:srgbClr val="0B0B0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11C68310-19C7-15D2-D204-9C23DCAD9A6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277" y="4300733"/>
            <a:ext cx="172527" cy="224401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F178507-445A-2D66-3644-D8FD99F2AAF9}"/>
              </a:ext>
            </a:extLst>
          </p:cNvPr>
          <p:cNvCxnSpPr>
            <a:cxnSpLocks/>
          </p:cNvCxnSpPr>
          <p:nvPr/>
        </p:nvCxnSpPr>
        <p:spPr>
          <a:xfrm rot="16200000">
            <a:off x="10999817" y="4407250"/>
            <a:ext cx="490674" cy="0"/>
          </a:xfrm>
          <a:prstGeom prst="straightConnector1">
            <a:avLst/>
          </a:prstGeom>
          <a:ln w="28575">
            <a:solidFill>
              <a:srgbClr val="0B0B0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10D08C7D-8223-3961-31FB-E607957E9A7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06" y="6092076"/>
            <a:ext cx="371746" cy="17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06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rthogonal_oscillators">
            <a:hlinkClick r:id="" action="ppaction://media"/>
            <a:extLst>
              <a:ext uri="{FF2B5EF4-FFF2-40B4-BE49-F238E27FC236}">
                <a16:creationId xmlns:a16="http://schemas.microsoft.com/office/drawing/2014/main" id="{8736420B-860C-B1CB-5A23-2546462544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1458" t="16786" r="14584" b="16785"/>
          <a:stretch/>
        </p:blipFill>
        <p:spPr>
          <a:xfrm>
            <a:off x="4524460" y="5424"/>
            <a:ext cx="3898900" cy="303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6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rthogonal_oscillators_45deg_between">
            <a:hlinkClick r:id="" action="ppaction://media"/>
            <a:extLst>
              <a:ext uri="{FF2B5EF4-FFF2-40B4-BE49-F238E27FC236}">
                <a16:creationId xmlns:a16="http://schemas.microsoft.com/office/drawing/2014/main" id="{69F5D584-151F-2A3C-0A8B-24A31268AA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5714" y="-727467"/>
            <a:ext cx="6008915" cy="447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rthogonal_oscillators_45deg_between">
            <a:hlinkClick r:id="" action="ppaction://media"/>
            <a:extLst>
              <a:ext uri="{FF2B5EF4-FFF2-40B4-BE49-F238E27FC236}">
                <a16:creationId xmlns:a16="http://schemas.microsoft.com/office/drawing/2014/main" id="{71E6A193-D38C-8129-AD91-8D1150F565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65714" y="-727467"/>
            <a:ext cx="6008915" cy="4479472"/>
          </a:xfrm>
          <a:prstGeom prst="rect">
            <a:avLst/>
          </a:prstGeom>
        </p:spPr>
      </p:pic>
      <p:pic>
        <p:nvPicPr>
          <p:cNvPr id="2" name="orthogonal_oscillators_45deg_between_eigenstate0">
            <a:hlinkClick r:id="" action="ppaction://media"/>
            <a:extLst>
              <a:ext uri="{FF2B5EF4-FFF2-40B4-BE49-F238E27FC236}">
                <a16:creationId xmlns:a16="http://schemas.microsoft.com/office/drawing/2014/main" id="{D34D9800-F4B0-BDAD-E802-F45EFB4DAC5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l="23241" t="23515" r="11880" b="21238"/>
          <a:stretch/>
        </p:blipFill>
        <p:spPr>
          <a:xfrm>
            <a:off x="1142524" y="3606800"/>
            <a:ext cx="3266013" cy="2085884"/>
          </a:xfrm>
          <a:prstGeom prst="rect">
            <a:avLst/>
          </a:prstGeom>
        </p:spPr>
      </p:pic>
      <p:pic>
        <p:nvPicPr>
          <p:cNvPr id="3" name="orthogonal_oscillators_45deg_between_eigenstate1">
            <a:hlinkClick r:id="" action="ppaction://media"/>
            <a:extLst>
              <a:ext uri="{FF2B5EF4-FFF2-40B4-BE49-F238E27FC236}">
                <a16:creationId xmlns:a16="http://schemas.microsoft.com/office/drawing/2014/main" id="{53916C93-D7B6-A34C-E6E6-B7EBDD33916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rcRect l="24406" t="22326" r="13812" b="28564"/>
          <a:stretch/>
        </p:blipFill>
        <p:spPr>
          <a:xfrm>
            <a:off x="4976101" y="3593299"/>
            <a:ext cx="3110135" cy="1854119"/>
          </a:xfrm>
          <a:prstGeom prst="rect">
            <a:avLst/>
          </a:prstGeom>
        </p:spPr>
      </p:pic>
      <p:pic>
        <p:nvPicPr>
          <p:cNvPr id="5" name="orthogonal_oscillators_45deg_between_eigenstate2">
            <a:hlinkClick r:id="" action="ppaction://media"/>
            <a:extLst>
              <a:ext uri="{FF2B5EF4-FFF2-40B4-BE49-F238E27FC236}">
                <a16:creationId xmlns:a16="http://schemas.microsoft.com/office/drawing/2014/main" id="{9B54DD3F-B70C-9002-9849-741495431C9C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rcRect l="23241" t="24505" r="13811" b="26386"/>
          <a:stretch/>
        </p:blipFill>
        <p:spPr>
          <a:xfrm>
            <a:off x="8634155" y="3622594"/>
            <a:ext cx="3168822" cy="18541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041D60-7664-F3E7-E37E-4679B14AE3B8}"/>
              </a:ext>
            </a:extLst>
          </p:cNvPr>
          <p:cNvSpPr/>
          <p:nvPr/>
        </p:nvSpPr>
        <p:spPr>
          <a:xfrm>
            <a:off x="1041399" y="3733801"/>
            <a:ext cx="3423319" cy="19588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2306BA-5B5E-2B2A-35FA-2916AF68A4DD}"/>
              </a:ext>
            </a:extLst>
          </p:cNvPr>
          <p:cNvSpPr/>
          <p:nvPr/>
        </p:nvSpPr>
        <p:spPr>
          <a:xfrm>
            <a:off x="4838699" y="3733801"/>
            <a:ext cx="3423319" cy="19588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97B65A-765D-20BF-15B6-B9996A5BADBA}"/>
              </a:ext>
            </a:extLst>
          </p:cNvPr>
          <p:cNvSpPr/>
          <p:nvPr/>
        </p:nvSpPr>
        <p:spPr>
          <a:xfrm>
            <a:off x="8547099" y="3733801"/>
            <a:ext cx="3423319" cy="19588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EA002F-F44A-032E-D617-5452272D58CA}"/>
              </a:ext>
            </a:extLst>
          </p:cNvPr>
          <p:cNvSpPr txBox="1"/>
          <p:nvPr/>
        </p:nvSpPr>
        <p:spPr>
          <a:xfrm>
            <a:off x="1942486" y="57150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65A096-FE5C-B10C-C779-B3D7185683E1}"/>
              </a:ext>
            </a:extLst>
          </p:cNvPr>
          <p:cNvSpPr txBox="1"/>
          <p:nvPr/>
        </p:nvSpPr>
        <p:spPr>
          <a:xfrm>
            <a:off x="2145686" y="60198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</a:t>
            </a:r>
            <a:r>
              <a:rPr lang="el-GR" dirty="0"/>
              <a:t>ε</a:t>
            </a:r>
            <a:r>
              <a:rPr lang="en-ZA" baseline="-25000" dirty="0"/>
              <a:t>1</a:t>
            </a:r>
            <a:endParaRPr lang="en-Z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2F05A1-477D-DF67-DD51-919191D21F8C}"/>
              </a:ext>
            </a:extLst>
          </p:cNvPr>
          <p:cNvSpPr txBox="1"/>
          <p:nvPr/>
        </p:nvSpPr>
        <p:spPr>
          <a:xfrm>
            <a:off x="5828686" y="57150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4E987D-35A6-A3B3-19F9-E735E906616C}"/>
              </a:ext>
            </a:extLst>
          </p:cNvPr>
          <p:cNvSpPr txBox="1"/>
          <p:nvPr/>
        </p:nvSpPr>
        <p:spPr>
          <a:xfrm>
            <a:off x="6031886" y="60198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</a:t>
            </a:r>
            <a:r>
              <a:rPr lang="el-GR" dirty="0"/>
              <a:t>ε</a:t>
            </a:r>
            <a:r>
              <a:rPr lang="en-ZA" baseline="-25000" dirty="0"/>
              <a:t>2</a:t>
            </a:r>
            <a:endParaRPr lang="en-Z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1768B-D524-1652-84C4-77667CE31A11}"/>
              </a:ext>
            </a:extLst>
          </p:cNvPr>
          <p:cNvSpPr txBox="1"/>
          <p:nvPr/>
        </p:nvSpPr>
        <p:spPr>
          <a:xfrm>
            <a:off x="9600586" y="57277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D4A7A3-4FAD-C175-120C-0625E7E9B7BB}"/>
              </a:ext>
            </a:extLst>
          </p:cNvPr>
          <p:cNvSpPr txBox="1"/>
          <p:nvPr/>
        </p:nvSpPr>
        <p:spPr>
          <a:xfrm>
            <a:off x="9803786" y="60325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</a:t>
            </a:r>
            <a:r>
              <a:rPr lang="el-GR" dirty="0"/>
              <a:t>ε</a:t>
            </a:r>
            <a:r>
              <a:rPr lang="en-ZA" baseline="-25000" dirty="0"/>
              <a:t>3</a:t>
            </a:r>
            <a:endParaRPr lang="en-ZA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D741F5-3EC8-68EF-EBD5-F16D08CB5EC9}"/>
              </a:ext>
            </a:extLst>
          </p:cNvPr>
          <p:cNvGrpSpPr/>
          <p:nvPr/>
        </p:nvGrpSpPr>
        <p:grpSpPr>
          <a:xfrm>
            <a:off x="4533900" y="520700"/>
            <a:ext cx="4076700" cy="2133600"/>
            <a:chOff x="4533900" y="520700"/>
            <a:chExt cx="4076700" cy="2133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064B53-0DEB-CE2D-F259-4F5E8B1AD509}"/>
                </a:ext>
              </a:extLst>
            </p:cNvPr>
            <p:cNvSpPr/>
            <p:nvPr/>
          </p:nvSpPr>
          <p:spPr>
            <a:xfrm>
              <a:off x="4533900" y="520700"/>
              <a:ext cx="4076700" cy="21336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BB22331-0670-AF4B-E2BC-6635502C22D1}"/>
                </a:ext>
              </a:extLst>
            </p:cNvPr>
            <p:cNvSpPr/>
            <p:nvPr/>
          </p:nvSpPr>
          <p:spPr>
            <a:xfrm>
              <a:off x="5114290" y="824865"/>
              <a:ext cx="130175" cy="130175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C138185-1442-B11B-D560-60A9DE6CDB1F}"/>
                </a:ext>
              </a:extLst>
            </p:cNvPr>
            <p:cNvSpPr/>
            <p:nvPr/>
          </p:nvSpPr>
          <p:spPr>
            <a:xfrm>
              <a:off x="6286500" y="1482725"/>
              <a:ext cx="130175" cy="130175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8DBB66F-D416-CDA1-B888-DF2267D4D951}"/>
                </a:ext>
              </a:extLst>
            </p:cNvPr>
            <p:cNvSpPr/>
            <p:nvPr/>
          </p:nvSpPr>
          <p:spPr>
            <a:xfrm>
              <a:off x="7448550" y="1476591"/>
              <a:ext cx="130175" cy="130175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163238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1BDBF1-7D37-45C0-BFF6-456899A4EED3}"/>
              </a:ext>
            </a:extLst>
          </p:cNvPr>
          <p:cNvSpPr txBox="1"/>
          <p:nvPr/>
        </p:nvSpPr>
        <p:spPr>
          <a:xfrm>
            <a:off x="3178629" y="1480457"/>
            <a:ext cx="654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/>
              <a:t>Based on our conceptual model: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BDD5F-E010-F15B-38E7-D73833ED420E}"/>
              </a:ext>
            </a:extLst>
          </p:cNvPr>
          <p:cNvSpPr txBox="1"/>
          <p:nvPr/>
        </p:nvSpPr>
        <p:spPr>
          <a:xfrm>
            <a:off x="3592285" y="2243607"/>
            <a:ext cx="78449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light causes oscillations in the charges of the pigment molecules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pigment molecules interact such that excitation (by light) of one causes excitation in some others (delocalization)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the orientation of pigment molecules determine the extent of delocalization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2915067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933E62D-9757-0CF4-93D3-87EE2C6BC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928" y="27137"/>
            <a:ext cx="4260928" cy="390279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F7C848-281D-1BB9-F94C-CE8239270B37}"/>
              </a:ext>
            </a:extLst>
          </p:cNvPr>
          <p:cNvSpPr/>
          <p:nvPr/>
        </p:nvSpPr>
        <p:spPr>
          <a:xfrm>
            <a:off x="4581641" y="1120414"/>
            <a:ext cx="3365501" cy="1716236"/>
          </a:xfrm>
          <a:prstGeom prst="ellipse">
            <a:avLst/>
          </a:prstGeom>
          <a:solidFill>
            <a:srgbClr val="7030A0">
              <a:alpha val="27843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99B8DB-EBE0-8500-9CEA-D8E4EA77D387}"/>
              </a:ext>
            </a:extLst>
          </p:cNvPr>
          <p:cNvSpPr txBox="1"/>
          <p:nvPr/>
        </p:nvSpPr>
        <p:spPr>
          <a:xfrm>
            <a:off x="8394855" y="1294695"/>
            <a:ext cx="939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rgbClr val="00B050"/>
                </a:solidFill>
              </a:rPr>
              <a:t>good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2FF7444-A29E-E684-EA00-1F6B1EE75BB9}"/>
              </a:ext>
            </a:extLst>
          </p:cNvPr>
          <p:cNvCxnSpPr>
            <a:cxnSpLocks/>
          </p:cNvCxnSpPr>
          <p:nvPr/>
        </p:nvCxnSpPr>
        <p:spPr>
          <a:xfrm flipH="1">
            <a:off x="7708900" y="1638300"/>
            <a:ext cx="711200" cy="2413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045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933E62D-9757-0CF4-93D3-87EE2C6BC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928" y="27137"/>
            <a:ext cx="4260928" cy="390279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F7C848-281D-1BB9-F94C-CE8239270B37}"/>
              </a:ext>
            </a:extLst>
          </p:cNvPr>
          <p:cNvSpPr/>
          <p:nvPr/>
        </p:nvSpPr>
        <p:spPr>
          <a:xfrm>
            <a:off x="4581641" y="1120414"/>
            <a:ext cx="3365501" cy="1716236"/>
          </a:xfrm>
          <a:prstGeom prst="ellipse">
            <a:avLst/>
          </a:prstGeom>
          <a:solidFill>
            <a:srgbClr val="7030A0">
              <a:alpha val="27843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9AFF81B-5014-79EB-14C6-207602BA8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22" y="2811250"/>
            <a:ext cx="4260928" cy="390279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F4A29ADC-BB03-AA2C-4410-D21A9AACA9CE}"/>
              </a:ext>
            </a:extLst>
          </p:cNvPr>
          <p:cNvSpPr/>
          <p:nvPr/>
        </p:nvSpPr>
        <p:spPr>
          <a:xfrm>
            <a:off x="1193723" y="3929927"/>
            <a:ext cx="1524077" cy="1474252"/>
          </a:xfrm>
          <a:prstGeom prst="ellipse">
            <a:avLst/>
          </a:prstGeom>
          <a:solidFill>
            <a:srgbClr val="7030A0">
              <a:alpha val="27843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8F3DF75-A74A-CBFD-49A3-A29F26734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072" y="2608075"/>
            <a:ext cx="4260928" cy="390279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DB758274-C64F-118C-CB9A-DCEDD6FE54A0}"/>
              </a:ext>
            </a:extLst>
          </p:cNvPr>
          <p:cNvSpPr/>
          <p:nvPr/>
        </p:nvSpPr>
        <p:spPr>
          <a:xfrm>
            <a:off x="8042236" y="2717970"/>
            <a:ext cx="4038599" cy="3683000"/>
          </a:xfrm>
          <a:prstGeom prst="ellipse">
            <a:avLst/>
          </a:prstGeom>
          <a:solidFill>
            <a:srgbClr val="7030A0">
              <a:alpha val="27843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D56CDF-B6FE-4438-2D04-C10DA6333B9F}"/>
              </a:ext>
            </a:extLst>
          </p:cNvPr>
          <p:cNvSpPr txBox="1"/>
          <p:nvPr/>
        </p:nvSpPr>
        <p:spPr>
          <a:xfrm>
            <a:off x="8394855" y="1294695"/>
            <a:ext cx="939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rgbClr val="00B050"/>
                </a:solidFill>
              </a:rPr>
              <a:t>good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34D97EA-3C49-E81F-192E-BB5E2AE53808}"/>
              </a:ext>
            </a:extLst>
          </p:cNvPr>
          <p:cNvCxnSpPr>
            <a:cxnSpLocks/>
          </p:cNvCxnSpPr>
          <p:nvPr/>
        </p:nvCxnSpPr>
        <p:spPr>
          <a:xfrm flipH="1">
            <a:off x="7708900" y="1638300"/>
            <a:ext cx="711200" cy="2413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27321E9-1CE7-DD99-9A26-CB2BBA4E9DF0}"/>
              </a:ext>
            </a:extLst>
          </p:cNvPr>
          <p:cNvSpPr txBox="1"/>
          <p:nvPr/>
        </p:nvSpPr>
        <p:spPr>
          <a:xfrm>
            <a:off x="5821032" y="4205388"/>
            <a:ext cx="191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rgbClr val="FF0000"/>
                </a:solidFill>
              </a:rPr>
              <a:t>not good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902DACC-41D9-5067-C547-3783BD7C2D76}"/>
              </a:ext>
            </a:extLst>
          </p:cNvPr>
          <p:cNvCxnSpPr>
            <a:cxnSpLocks/>
          </p:cNvCxnSpPr>
          <p:nvPr/>
        </p:nvCxnSpPr>
        <p:spPr>
          <a:xfrm flipH="1" flipV="1">
            <a:off x="2828964" y="4355915"/>
            <a:ext cx="2793689" cy="664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519F37-D07A-505C-9125-CD05C9478CF3}"/>
              </a:ext>
            </a:extLst>
          </p:cNvPr>
          <p:cNvCxnSpPr>
            <a:cxnSpLocks/>
          </p:cNvCxnSpPr>
          <p:nvPr/>
        </p:nvCxnSpPr>
        <p:spPr>
          <a:xfrm flipV="1">
            <a:off x="7251700" y="4109671"/>
            <a:ext cx="1143155" cy="3265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153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731C60-B759-BB30-C621-A5E3DC91FD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640" t="18791" r="6123" b="3962"/>
          <a:stretch/>
        </p:blipFill>
        <p:spPr>
          <a:xfrm>
            <a:off x="3355949" y="1416353"/>
            <a:ext cx="5480102" cy="42030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EEE067-E46B-E0B3-E5EE-727EDA7C3C9B}"/>
              </a:ext>
            </a:extLst>
          </p:cNvPr>
          <p:cNvSpPr/>
          <p:nvPr/>
        </p:nvSpPr>
        <p:spPr>
          <a:xfrm>
            <a:off x="3355949" y="1117600"/>
            <a:ext cx="5661051" cy="5181600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C9A77B-C53E-3071-1E7B-CC961C9ED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444" y="1874778"/>
            <a:ext cx="615749" cy="792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830499-DB02-D7B0-D2B9-88EDC08F6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710" y="3121626"/>
            <a:ext cx="615749" cy="792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A60280-D63E-5EB1-AC1F-8DE68A15E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788125" y="4497115"/>
            <a:ext cx="615749" cy="792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07F2DA-6BCE-F754-C7E4-35B71A2F2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049564" y="4201128"/>
            <a:ext cx="615749" cy="792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5B688D-2146-82BE-EFAC-73B2241DC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55224">
            <a:off x="7279348" y="3277390"/>
            <a:ext cx="615749" cy="792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098890-231E-2F1A-E8DC-DFAB9540C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944520">
            <a:off x="6373607" y="2000937"/>
            <a:ext cx="615749" cy="792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B8BED2-7FC3-0D81-290D-80A44B245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05407">
            <a:off x="5980449" y="3128138"/>
            <a:ext cx="615749" cy="79254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F7C848-281D-1BB9-F94C-CE8239270B37}"/>
              </a:ext>
            </a:extLst>
          </p:cNvPr>
          <p:cNvSpPr/>
          <p:nvPr/>
        </p:nvSpPr>
        <p:spPr>
          <a:xfrm>
            <a:off x="3734642" y="2722721"/>
            <a:ext cx="4710858" cy="1705273"/>
          </a:xfrm>
          <a:prstGeom prst="ellipse">
            <a:avLst/>
          </a:prstGeom>
          <a:solidFill>
            <a:srgbClr val="7030A0">
              <a:alpha val="27843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2422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rthogonal_oscillators_45deg_between">
            <a:hlinkClick r:id="" action="ppaction://media"/>
            <a:extLst>
              <a:ext uri="{FF2B5EF4-FFF2-40B4-BE49-F238E27FC236}">
                <a16:creationId xmlns:a16="http://schemas.microsoft.com/office/drawing/2014/main" id="{D252B84A-837E-7596-692C-BC78C6EAF4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65714" y="-727467"/>
            <a:ext cx="6008915" cy="4479472"/>
          </a:xfrm>
          <a:prstGeom prst="rect">
            <a:avLst/>
          </a:prstGeom>
        </p:spPr>
      </p:pic>
      <p:pic>
        <p:nvPicPr>
          <p:cNvPr id="23" name="orthogonal_oscillators_45deg_between_eigenstate0">
            <a:hlinkClick r:id="" action="ppaction://media"/>
            <a:extLst>
              <a:ext uri="{FF2B5EF4-FFF2-40B4-BE49-F238E27FC236}">
                <a16:creationId xmlns:a16="http://schemas.microsoft.com/office/drawing/2014/main" id="{ACD31EF5-BA31-7FCA-51D7-85B4FE188F0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l="23241" t="23515" r="11880" b="21238"/>
          <a:stretch/>
        </p:blipFill>
        <p:spPr>
          <a:xfrm>
            <a:off x="1142524" y="3606800"/>
            <a:ext cx="3266013" cy="2085884"/>
          </a:xfrm>
          <a:prstGeom prst="rect">
            <a:avLst/>
          </a:prstGeom>
        </p:spPr>
      </p:pic>
      <p:pic>
        <p:nvPicPr>
          <p:cNvPr id="24" name="orthogonal_oscillators_45deg_between_eigenstate1">
            <a:hlinkClick r:id="" action="ppaction://media"/>
            <a:extLst>
              <a:ext uri="{FF2B5EF4-FFF2-40B4-BE49-F238E27FC236}">
                <a16:creationId xmlns:a16="http://schemas.microsoft.com/office/drawing/2014/main" id="{CCD6B391-9F8B-CDF5-334D-DB70F7CFCE5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rcRect l="24406" t="22326" r="13812" b="28564"/>
          <a:stretch/>
        </p:blipFill>
        <p:spPr>
          <a:xfrm>
            <a:off x="4976101" y="3593299"/>
            <a:ext cx="3110135" cy="1854119"/>
          </a:xfrm>
          <a:prstGeom prst="rect">
            <a:avLst/>
          </a:prstGeom>
        </p:spPr>
      </p:pic>
      <p:pic>
        <p:nvPicPr>
          <p:cNvPr id="25" name="orthogonal_oscillators_45deg_between_eigenstate2">
            <a:hlinkClick r:id="" action="ppaction://media"/>
            <a:extLst>
              <a:ext uri="{FF2B5EF4-FFF2-40B4-BE49-F238E27FC236}">
                <a16:creationId xmlns:a16="http://schemas.microsoft.com/office/drawing/2014/main" id="{D3A9553A-9365-5738-8792-B9B68A425AA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rcRect l="23241" t="24505" r="13811" b="26386"/>
          <a:stretch/>
        </p:blipFill>
        <p:spPr>
          <a:xfrm>
            <a:off x="8634155" y="3622594"/>
            <a:ext cx="3168822" cy="18541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EA002F-F44A-032E-D617-5452272D58CA}"/>
              </a:ext>
            </a:extLst>
          </p:cNvPr>
          <p:cNvSpPr txBox="1"/>
          <p:nvPr/>
        </p:nvSpPr>
        <p:spPr>
          <a:xfrm>
            <a:off x="1942486" y="57150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65A096-FE5C-B10C-C779-B3D7185683E1}"/>
              </a:ext>
            </a:extLst>
          </p:cNvPr>
          <p:cNvSpPr txBox="1"/>
          <p:nvPr/>
        </p:nvSpPr>
        <p:spPr>
          <a:xfrm>
            <a:off x="2145686" y="60198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</a:t>
            </a:r>
            <a:r>
              <a:rPr lang="el-GR" dirty="0"/>
              <a:t>ε</a:t>
            </a:r>
            <a:r>
              <a:rPr lang="en-ZA" baseline="-25000" dirty="0"/>
              <a:t>1</a:t>
            </a:r>
            <a:endParaRPr lang="en-Z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2F05A1-477D-DF67-DD51-919191D21F8C}"/>
              </a:ext>
            </a:extLst>
          </p:cNvPr>
          <p:cNvSpPr txBox="1"/>
          <p:nvPr/>
        </p:nvSpPr>
        <p:spPr>
          <a:xfrm>
            <a:off x="5828686" y="57150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4E987D-35A6-A3B3-19F9-E735E906616C}"/>
              </a:ext>
            </a:extLst>
          </p:cNvPr>
          <p:cNvSpPr txBox="1"/>
          <p:nvPr/>
        </p:nvSpPr>
        <p:spPr>
          <a:xfrm>
            <a:off x="6031886" y="60198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</a:t>
            </a:r>
            <a:r>
              <a:rPr lang="el-GR" dirty="0"/>
              <a:t>ε</a:t>
            </a:r>
            <a:r>
              <a:rPr lang="en-ZA" baseline="-25000" dirty="0"/>
              <a:t>2</a:t>
            </a:r>
            <a:endParaRPr lang="en-Z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1768B-D524-1652-84C4-77667CE31A11}"/>
              </a:ext>
            </a:extLst>
          </p:cNvPr>
          <p:cNvSpPr txBox="1"/>
          <p:nvPr/>
        </p:nvSpPr>
        <p:spPr>
          <a:xfrm>
            <a:off x="9600586" y="57277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D4A7A3-4FAD-C175-120C-0625E7E9B7BB}"/>
              </a:ext>
            </a:extLst>
          </p:cNvPr>
          <p:cNvSpPr txBox="1"/>
          <p:nvPr/>
        </p:nvSpPr>
        <p:spPr>
          <a:xfrm>
            <a:off x="9803786" y="60325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</a:t>
            </a:r>
            <a:r>
              <a:rPr lang="el-GR" dirty="0"/>
              <a:t>ε</a:t>
            </a:r>
            <a:r>
              <a:rPr lang="en-ZA" baseline="-25000" dirty="0"/>
              <a:t>3</a:t>
            </a:r>
            <a:endParaRPr lang="en-ZA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26C2A2B-EBD1-9DEF-635A-F320D171D0A7}"/>
              </a:ext>
            </a:extLst>
          </p:cNvPr>
          <p:cNvSpPr/>
          <p:nvPr/>
        </p:nvSpPr>
        <p:spPr>
          <a:xfrm>
            <a:off x="3162300" y="3288879"/>
            <a:ext cx="3086100" cy="368721"/>
          </a:xfrm>
          <a:custGeom>
            <a:avLst/>
            <a:gdLst>
              <a:gd name="connsiteX0" fmla="*/ 3086100 w 3086100"/>
              <a:gd name="connsiteY0" fmla="*/ 368721 h 368721"/>
              <a:gd name="connsiteX1" fmla="*/ 2120900 w 3086100"/>
              <a:gd name="connsiteY1" fmla="*/ 51221 h 368721"/>
              <a:gd name="connsiteX2" fmla="*/ 876300 w 3086100"/>
              <a:gd name="connsiteY2" fmla="*/ 25821 h 368721"/>
              <a:gd name="connsiteX3" fmla="*/ 0 w 3086100"/>
              <a:gd name="connsiteY3" fmla="*/ 305221 h 36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6100" h="368721">
                <a:moveTo>
                  <a:pt x="3086100" y="368721"/>
                </a:moveTo>
                <a:cubicBezTo>
                  <a:pt x="2787650" y="238546"/>
                  <a:pt x="2489200" y="108371"/>
                  <a:pt x="2120900" y="51221"/>
                </a:cubicBezTo>
                <a:cubicBezTo>
                  <a:pt x="1752600" y="-5929"/>
                  <a:pt x="1229783" y="-16512"/>
                  <a:pt x="876300" y="25821"/>
                </a:cubicBezTo>
                <a:cubicBezTo>
                  <a:pt x="522817" y="68154"/>
                  <a:pt x="261408" y="186687"/>
                  <a:pt x="0" y="305221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DDE6639-F5F1-8C2A-F40C-1633D59BA37C}"/>
              </a:ext>
            </a:extLst>
          </p:cNvPr>
          <p:cNvSpPr/>
          <p:nvPr/>
        </p:nvSpPr>
        <p:spPr>
          <a:xfrm flipH="1">
            <a:off x="6702249" y="3295459"/>
            <a:ext cx="3086100" cy="368721"/>
          </a:xfrm>
          <a:custGeom>
            <a:avLst/>
            <a:gdLst>
              <a:gd name="connsiteX0" fmla="*/ 3086100 w 3086100"/>
              <a:gd name="connsiteY0" fmla="*/ 368721 h 368721"/>
              <a:gd name="connsiteX1" fmla="*/ 2120900 w 3086100"/>
              <a:gd name="connsiteY1" fmla="*/ 51221 h 368721"/>
              <a:gd name="connsiteX2" fmla="*/ 876300 w 3086100"/>
              <a:gd name="connsiteY2" fmla="*/ 25821 h 368721"/>
              <a:gd name="connsiteX3" fmla="*/ 0 w 3086100"/>
              <a:gd name="connsiteY3" fmla="*/ 305221 h 36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6100" h="368721">
                <a:moveTo>
                  <a:pt x="3086100" y="368721"/>
                </a:moveTo>
                <a:cubicBezTo>
                  <a:pt x="2787650" y="238546"/>
                  <a:pt x="2489200" y="108371"/>
                  <a:pt x="2120900" y="51221"/>
                </a:cubicBezTo>
                <a:cubicBezTo>
                  <a:pt x="1752600" y="-5929"/>
                  <a:pt x="1229783" y="-16512"/>
                  <a:pt x="876300" y="25821"/>
                </a:cubicBezTo>
                <a:cubicBezTo>
                  <a:pt x="522817" y="68154"/>
                  <a:pt x="261408" y="186687"/>
                  <a:pt x="0" y="305221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91B06C-0830-7449-0BB5-918EBF85E718}"/>
              </a:ext>
            </a:extLst>
          </p:cNvPr>
          <p:cNvSpPr/>
          <p:nvPr/>
        </p:nvSpPr>
        <p:spPr>
          <a:xfrm>
            <a:off x="1041399" y="3733801"/>
            <a:ext cx="3423319" cy="19588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5A08CD-D8C2-2789-3A03-D6E4FBEB3F24}"/>
              </a:ext>
            </a:extLst>
          </p:cNvPr>
          <p:cNvSpPr/>
          <p:nvPr/>
        </p:nvSpPr>
        <p:spPr>
          <a:xfrm>
            <a:off x="4838699" y="3733801"/>
            <a:ext cx="3423319" cy="19588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D7AC22-EB3A-B6E5-03AB-A49034F1CFDD}"/>
              </a:ext>
            </a:extLst>
          </p:cNvPr>
          <p:cNvSpPr/>
          <p:nvPr/>
        </p:nvSpPr>
        <p:spPr>
          <a:xfrm>
            <a:off x="8547099" y="3733801"/>
            <a:ext cx="3423319" cy="19588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7BEE79-9267-C085-D52B-F55C4C3FED0D}"/>
              </a:ext>
            </a:extLst>
          </p:cNvPr>
          <p:cNvSpPr txBox="1"/>
          <p:nvPr/>
        </p:nvSpPr>
        <p:spPr>
          <a:xfrm>
            <a:off x="1942486" y="57150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D579FB-68D7-4AB1-E096-676D5C4F3321}"/>
              </a:ext>
            </a:extLst>
          </p:cNvPr>
          <p:cNvSpPr txBox="1"/>
          <p:nvPr/>
        </p:nvSpPr>
        <p:spPr>
          <a:xfrm>
            <a:off x="2145686" y="60198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</a:t>
            </a:r>
            <a:r>
              <a:rPr lang="el-GR" dirty="0"/>
              <a:t>ε</a:t>
            </a:r>
            <a:r>
              <a:rPr lang="en-ZA" baseline="-25000" dirty="0"/>
              <a:t>1</a:t>
            </a:r>
            <a:endParaRPr lang="en-ZA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FB5834-D416-B649-BEDB-BEEBA624D26C}"/>
              </a:ext>
            </a:extLst>
          </p:cNvPr>
          <p:cNvSpPr txBox="1"/>
          <p:nvPr/>
        </p:nvSpPr>
        <p:spPr>
          <a:xfrm>
            <a:off x="5828686" y="57150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30B269-1A60-28EB-4D9B-91F83DDC3821}"/>
              </a:ext>
            </a:extLst>
          </p:cNvPr>
          <p:cNvSpPr txBox="1"/>
          <p:nvPr/>
        </p:nvSpPr>
        <p:spPr>
          <a:xfrm>
            <a:off x="6031886" y="60198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</a:t>
            </a:r>
            <a:r>
              <a:rPr lang="el-GR" dirty="0"/>
              <a:t>ε</a:t>
            </a:r>
            <a:r>
              <a:rPr lang="en-ZA" baseline="-25000" dirty="0"/>
              <a:t>2</a:t>
            </a:r>
            <a:endParaRPr lang="en-Z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4E3EE8-E84F-16C9-326B-873273A25686}"/>
              </a:ext>
            </a:extLst>
          </p:cNvPr>
          <p:cNvSpPr txBox="1"/>
          <p:nvPr/>
        </p:nvSpPr>
        <p:spPr>
          <a:xfrm>
            <a:off x="9600586" y="57277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E18B79-37EC-1441-9A83-D7A453B2EACF}"/>
              </a:ext>
            </a:extLst>
          </p:cNvPr>
          <p:cNvSpPr txBox="1"/>
          <p:nvPr/>
        </p:nvSpPr>
        <p:spPr>
          <a:xfrm>
            <a:off x="9803786" y="60325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</a:t>
            </a:r>
            <a:r>
              <a:rPr lang="el-GR" dirty="0"/>
              <a:t>ε</a:t>
            </a:r>
            <a:r>
              <a:rPr lang="en-ZA" baseline="-25000" dirty="0"/>
              <a:t>3</a:t>
            </a:r>
            <a:endParaRPr lang="en-ZA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0843C1-EC95-9C7F-D017-38632C5880E3}"/>
              </a:ext>
            </a:extLst>
          </p:cNvPr>
          <p:cNvGrpSpPr/>
          <p:nvPr/>
        </p:nvGrpSpPr>
        <p:grpSpPr>
          <a:xfrm>
            <a:off x="4533900" y="520700"/>
            <a:ext cx="4076700" cy="2133600"/>
            <a:chOff x="4533900" y="520700"/>
            <a:chExt cx="4076700" cy="21336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C778CE8-5727-6A64-50BD-5795000BC876}"/>
                </a:ext>
              </a:extLst>
            </p:cNvPr>
            <p:cNvSpPr/>
            <p:nvPr/>
          </p:nvSpPr>
          <p:spPr>
            <a:xfrm>
              <a:off x="4533900" y="520700"/>
              <a:ext cx="4076700" cy="21336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56699CB-2D85-8009-A970-45A38D12F209}"/>
                </a:ext>
              </a:extLst>
            </p:cNvPr>
            <p:cNvSpPr/>
            <p:nvPr/>
          </p:nvSpPr>
          <p:spPr>
            <a:xfrm>
              <a:off x="5114290" y="824865"/>
              <a:ext cx="130175" cy="130175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4147056-A937-8210-0038-B8BFB0E39147}"/>
                </a:ext>
              </a:extLst>
            </p:cNvPr>
            <p:cNvSpPr/>
            <p:nvPr/>
          </p:nvSpPr>
          <p:spPr>
            <a:xfrm>
              <a:off x="6286500" y="1482725"/>
              <a:ext cx="130175" cy="130175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0115715-15BA-EFD2-3879-42993F043EE9}"/>
                </a:ext>
              </a:extLst>
            </p:cNvPr>
            <p:cNvSpPr/>
            <p:nvPr/>
          </p:nvSpPr>
          <p:spPr>
            <a:xfrm>
              <a:off x="7448550" y="1476591"/>
              <a:ext cx="130175" cy="130175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75A9363-732A-4A0B-9591-6BE9A060FF1A}"/>
              </a:ext>
            </a:extLst>
          </p:cNvPr>
          <p:cNvSpPr txBox="1"/>
          <p:nvPr/>
        </p:nvSpPr>
        <p:spPr>
          <a:xfrm>
            <a:off x="7602502" y="2947269"/>
            <a:ext cx="302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energy transfer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27FCBD-C0C5-DA0F-F9A3-458FC3B65AA0}"/>
              </a:ext>
            </a:extLst>
          </p:cNvPr>
          <p:cNvSpPr txBox="1"/>
          <p:nvPr/>
        </p:nvSpPr>
        <p:spPr>
          <a:xfrm>
            <a:off x="3896239" y="2939133"/>
            <a:ext cx="302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energy transfer</a:t>
            </a:r>
          </a:p>
        </p:txBody>
      </p:sp>
    </p:spTree>
    <p:extLst>
      <p:ext uri="{BB962C8B-B14F-4D97-AF65-F5344CB8AC3E}">
        <p14:creationId xmlns:p14="http://schemas.microsoft.com/office/powerpoint/2010/main" val="347326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6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6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A3F2F0-C93A-8AF2-2F84-71F22CA89E44}"/>
              </a:ext>
            </a:extLst>
          </p:cNvPr>
          <p:cNvSpPr/>
          <p:nvPr/>
        </p:nvSpPr>
        <p:spPr>
          <a:xfrm>
            <a:off x="6365040" y="3466827"/>
            <a:ext cx="358828" cy="30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" name="Picture 4" descr="C:\Users\janot\AppData\Local\Microsoft\Windows\INetCache\IE\0VH069C4\the-sun-1898551_1280[1].png">
            <a:extLst>
              <a:ext uri="{FF2B5EF4-FFF2-40B4-BE49-F238E27FC236}">
                <a16:creationId xmlns:a16="http://schemas.microsoft.com/office/drawing/2014/main" id="{2C90D404-0782-05E0-180E-0E3A5ADD3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616" y="652342"/>
            <a:ext cx="1544751" cy="15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 2">
            <a:extLst>
              <a:ext uri="{FF2B5EF4-FFF2-40B4-BE49-F238E27FC236}">
                <a16:creationId xmlns:a16="http://schemas.microsoft.com/office/drawing/2014/main" id="{B8B450FC-5447-6DC9-4AC4-511794516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296" y="1395666"/>
            <a:ext cx="2071161" cy="207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CB3E39B-1458-C61D-5B12-52AD2A50970E}"/>
              </a:ext>
            </a:extLst>
          </p:cNvPr>
          <p:cNvCxnSpPr/>
          <p:nvPr/>
        </p:nvCxnSpPr>
        <p:spPr>
          <a:xfrm>
            <a:off x="3317776" y="1828180"/>
            <a:ext cx="864096" cy="342362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C3A853-162C-54B6-4684-88D4252FFF64}"/>
              </a:ext>
            </a:extLst>
          </p:cNvPr>
          <p:cNvCxnSpPr/>
          <p:nvPr/>
        </p:nvCxnSpPr>
        <p:spPr>
          <a:xfrm>
            <a:off x="6240457" y="2230568"/>
            <a:ext cx="864096" cy="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:\Users\janot\AppData\Local\Microsoft\Windows\INetCache\IE\4620PWH2\Beta-D-glucose-3D-balls[1].png">
            <a:extLst>
              <a:ext uri="{FF2B5EF4-FFF2-40B4-BE49-F238E27FC236}">
                <a16:creationId xmlns:a16="http://schemas.microsoft.com/office/drawing/2014/main" id="{D1BBD9B4-5987-8436-9BC3-D4457E85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224" y="1697513"/>
            <a:ext cx="1469912" cy="146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A4F3D7B-2F79-9D7B-53C6-D77C41BDE3F6}"/>
              </a:ext>
            </a:extLst>
          </p:cNvPr>
          <p:cNvGrpSpPr/>
          <p:nvPr/>
        </p:nvGrpSpPr>
        <p:grpSpPr>
          <a:xfrm>
            <a:off x="1246566" y="4308468"/>
            <a:ext cx="6944934" cy="1697178"/>
            <a:chOff x="1246566" y="3990968"/>
            <a:chExt cx="6944934" cy="16971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15C8500-3CDB-056E-498D-56047864E0E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520" y="4577745"/>
              <a:ext cx="956081" cy="1964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2717DA-1678-9BFB-179E-66C9BEAA4C25}"/>
                </a:ext>
              </a:extLst>
            </p:cNvPr>
            <p:cNvSpPr txBox="1"/>
            <p:nvPr/>
          </p:nvSpPr>
          <p:spPr>
            <a:xfrm>
              <a:off x="2355065" y="4502793"/>
              <a:ext cx="31158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kg organic matter per year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05464F-8955-99D4-BEB6-10BFF23C8354}"/>
                </a:ext>
              </a:extLst>
            </p:cNvPr>
            <p:cNvSpPr txBox="1"/>
            <p:nvPr/>
          </p:nvSpPr>
          <p:spPr>
            <a:xfrm>
              <a:off x="1246566" y="3990968"/>
              <a:ext cx="3115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400" dirty="0"/>
                <a:t>Produces: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FD5AD79-487A-36DA-CB07-64138A4CA127}"/>
                </a:ext>
              </a:extLst>
            </p:cNvPr>
            <p:cNvSpPr txBox="1"/>
            <p:nvPr/>
          </p:nvSpPr>
          <p:spPr>
            <a:xfrm>
              <a:off x="1246566" y="4899322"/>
              <a:ext cx="62321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Energy at a rate of 130 TW (ten times the human consumption)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23F736E-C56B-C1AD-4737-EF27A0CC3C6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521" y="5385087"/>
              <a:ext cx="792659" cy="19736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763DACB-CE6C-2972-1B52-C8968CE102AA}"/>
                </a:ext>
              </a:extLst>
            </p:cNvPr>
            <p:cNvSpPr txBox="1"/>
            <p:nvPr/>
          </p:nvSpPr>
          <p:spPr>
            <a:xfrm>
              <a:off x="2191919" y="5318814"/>
              <a:ext cx="5999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kg O</a:t>
              </a:r>
              <a:r>
                <a:rPr lang="en-ZA" baseline="-25000" dirty="0"/>
                <a:t>2</a:t>
              </a:r>
              <a:r>
                <a:rPr lang="en-ZA" dirty="0"/>
                <a:t> per year (enough to supply humans for 190 years)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F393B77-99B6-5510-E1B1-054635339AD2}"/>
              </a:ext>
            </a:extLst>
          </p:cNvPr>
          <p:cNvSpPr txBox="1"/>
          <p:nvPr/>
        </p:nvSpPr>
        <p:spPr>
          <a:xfrm>
            <a:off x="4438835" y="266330"/>
            <a:ext cx="6915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dirty="0"/>
              <a:t>Photosynthesis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1849D9-A1A9-A9FB-3CCA-201A9E2903CD}"/>
              </a:ext>
            </a:extLst>
          </p:cNvPr>
          <p:cNvCxnSpPr>
            <a:cxnSpLocks/>
          </p:cNvCxnSpPr>
          <p:nvPr/>
        </p:nvCxnSpPr>
        <p:spPr>
          <a:xfrm>
            <a:off x="8012476" y="3034779"/>
            <a:ext cx="0" cy="915052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Red apple on white background">
            <a:extLst>
              <a:ext uri="{FF2B5EF4-FFF2-40B4-BE49-F238E27FC236}">
                <a16:creationId xmlns:a16="http://schemas.microsoft.com/office/drawing/2014/main" id="{457F8272-AAEF-7157-4EFD-5856606764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46" y="4061023"/>
            <a:ext cx="947660" cy="94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738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rthogonal_oscillators_45deg_between">
            <a:hlinkClick r:id="" action="ppaction://media"/>
            <a:extLst>
              <a:ext uri="{FF2B5EF4-FFF2-40B4-BE49-F238E27FC236}">
                <a16:creationId xmlns:a16="http://schemas.microsoft.com/office/drawing/2014/main" id="{D252B84A-837E-7596-692C-BC78C6EAF4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65714" y="-727467"/>
            <a:ext cx="6008915" cy="4479472"/>
          </a:xfrm>
          <a:prstGeom prst="rect">
            <a:avLst/>
          </a:prstGeom>
        </p:spPr>
      </p:pic>
      <p:pic>
        <p:nvPicPr>
          <p:cNvPr id="23" name="orthogonal_oscillators_45deg_between_eigenstate0">
            <a:hlinkClick r:id="" action="ppaction://media"/>
            <a:extLst>
              <a:ext uri="{FF2B5EF4-FFF2-40B4-BE49-F238E27FC236}">
                <a16:creationId xmlns:a16="http://schemas.microsoft.com/office/drawing/2014/main" id="{ACD31EF5-BA31-7FCA-51D7-85B4FE188F0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l="23241" t="23515" r="11880" b="21238"/>
          <a:stretch/>
        </p:blipFill>
        <p:spPr>
          <a:xfrm>
            <a:off x="1142524" y="3606800"/>
            <a:ext cx="3266013" cy="2085884"/>
          </a:xfrm>
          <a:prstGeom prst="rect">
            <a:avLst/>
          </a:prstGeom>
        </p:spPr>
      </p:pic>
      <p:pic>
        <p:nvPicPr>
          <p:cNvPr id="24" name="orthogonal_oscillators_45deg_between_eigenstate1">
            <a:hlinkClick r:id="" action="ppaction://media"/>
            <a:extLst>
              <a:ext uri="{FF2B5EF4-FFF2-40B4-BE49-F238E27FC236}">
                <a16:creationId xmlns:a16="http://schemas.microsoft.com/office/drawing/2014/main" id="{CCD6B391-9F8B-CDF5-334D-DB70F7CFCE5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rcRect l="24406" t="22326" r="13812" b="28564"/>
          <a:stretch/>
        </p:blipFill>
        <p:spPr>
          <a:xfrm>
            <a:off x="4976101" y="3593299"/>
            <a:ext cx="3110135" cy="1854119"/>
          </a:xfrm>
          <a:prstGeom prst="rect">
            <a:avLst/>
          </a:prstGeom>
        </p:spPr>
      </p:pic>
      <p:pic>
        <p:nvPicPr>
          <p:cNvPr id="25" name="orthogonal_oscillators_45deg_between_eigenstate2">
            <a:hlinkClick r:id="" action="ppaction://media"/>
            <a:extLst>
              <a:ext uri="{FF2B5EF4-FFF2-40B4-BE49-F238E27FC236}">
                <a16:creationId xmlns:a16="http://schemas.microsoft.com/office/drawing/2014/main" id="{D3A9553A-9365-5738-8792-B9B68A425AA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rcRect l="23241" t="24505" r="13811" b="26386"/>
          <a:stretch/>
        </p:blipFill>
        <p:spPr>
          <a:xfrm>
            <a:off x="8634155" y="3622594"/>
            <a:ext cx="3168822" cy="18541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EA002F-F44A-032E-D617-5452272D58CA}"/>
              </a:ext>
            </a:extLst>
          </p:cNvPr>
          <p:cNvSpPr txBox="1"/>
          <p:nvPr/>
        </p:nvSpPr>
        <p:spPr>
          <a:xfrm>
            <a:off x="1942486" y="57150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65A096-FE5C-B10C-C779-B3D7185683E1}"/>
              </a:ext>
            </a:extLst>
          </p:cNvPr>
          <p:cNvSpPr txBox="1"/>
          <p:nvPr/>
        </p:nvSpPr>
        <p:spPr>
          <a:xfrm>
            <a:off x="2145686" y="60198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</a:t>
            </a:r>
            <a:r>
              <a:rPr lang="el-GR" dirty="0"/>
              <a:t>ε</a:t>
            </a:r>
            <a:r>
              <a:rPr lang="en-ZA" baseline="-25000" dirty="0"/>
              <a:t>1</a:t>
            </a:r>
            <a:endParaRPr lang="en-Z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2F05A1-477D-DF67-DD51-919191D21F8C}"/>
              </a:ext>
            </a:extLst>
          </p:cNvPr>
          <p:cNvSpPr txBox="1"/>
          <p:nvPr/>
        </p:nvSpPr>
        <p:spPr>
          <a:xfrm>
            <a:off x="5828686" y="57150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4E987D-35A6-A3B3-19F9-E735E906616C}"/>
              </a:ext>
            </a:extLst>
          </p:cNvPr>
          <p:cNvSpPr txBox="1"/>
          <p:nvPr/>
        </p:nvSpPr>
        <p:spPr>
          <a:xfrm>
            <a:off x="6031886" y="60198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</a:t>
            </a:r>
            <a:r>
              <a:rPr lang="el-GR" dirty="0"/>
              <a:t>ε</a:t>
            </a:r>
            <a:r>
              <a:rPr lang="en-ZA" baseline="-25000" dirty="0"/>
              <a:t>2</a:t>
            </a:r>
            <a:endParaRPr lang="en-Z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1768B-D524-1652-84C4-77667CE31A11}"/>
              </a:ext>
            </a:extLst>
          </p:cNvPr>
          <p:cNvSpPr txBox="1"/>
          <p:nvPr/>
        </p:nvSpPr>
        <p:spPr>
          <a:xfrm>
            <a:off x="9600586" y="57277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D4A7A3-4FAD-C175-120C-0625E7E9B7BB}"/>
              </a:ext>
            </a:extLst>
          </p:cNvPr>
          <p:cNvSpPr txBox="1"/>
          <p:nvPr/>
        </p:nvSpPr>
        <p:spPr>
          <a:xfrm>
            <a:off x="9803786" y="60325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</a:t>
            </a:r>
            <a:r>
              <a:rPr lang="el-GR" dirty="0"/>
              <a:t>ε</a:t>
            </a:r>
            <a:r>
              <a:rPr lang="en-ZA" baseline="-25000" dirty="0"/>
              <a:t>3</a:t>
            </a:r>
            <a:endParaRPr lang="en-ZA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26C2A2B-EBD1-9DEF-635A-F320D171D0A7}"/>
              </a:ext>
            </a:extLst>
          </p:cNvPr>
          <p:cNvSpPr/>
          <p:nvPr/>
        </p:nvSpPr>
        <p:spPr>
          <a:xfrm>
            <a:off x="3162300" y="3288879"/>
            <a:ext cx="3086100" cy="368721"/>
          </a:xfrm>
          <a:custGeom>
            <a:avLst/>
            <a:gdLst>
              <a:gd name="connsiteX0" fmla="*/ 3086100 w 3086100"/>
              <a:gd name="connsiteY0" fmla="*/ 368721 h 368721"/>
              <a:gd name="connsiteX1" fmla="*/ 2120900 w 3086100"/>
              <a:gd name="connsiteY1" fmla="*/ 51221 h 368721"/>
              <a:gd name="connsiteX2" fmla="*/ 876300 w 3086100"/>
              <a:gd name="connsiteY2" fmla="*/ 25821 h 368721"/>
              <a:gd name="connsiteX3" fmla="*/ 0 w 3086100"/>
              <a:gd name="connsiteY3" fmla="*/ 305221 h 36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6100" h="368721">
                <a:moveTo>
                  <a:pt x="3086100" y="368721"/>
                </a:moveTo>
                <a:cubicBezTo>
                  <a:pt x="2787650" y="238546"/>
                  <a:pt x="2489200" y="108371"/>
                  <a:pt x="2120900" y="51221"/>
                </a:cubicBezTo>
                <a:cubicBezTo>
                  <a:pt x="1752600" y="-5929"/>
                  <a:pt x="1229783" y="-16512"/>
                  <a:pt x="876300" y="25821"/>
                </a:cubicBezTo>
                <a:cubicBezTo>
                  <a:pt x="522817" y="68154"/>
                  <a:pt x="261408" y="186687"/>
                  <a:pt x="0" y="305221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DDE6639-F5F1-8C2A-F40C-1633D59BA37C}"/>
              </a:ext>
            </a:extLst>
          </p:cNvPr>
          <p:cNvSpPr/>
          <p:nvPr/>
        </p:nvSpPr>
        <p:spPr>
          <a:xfrm flipH="1">
            <a:off x="6702249" y="3295459"/>
            <a:ext cx="3086100" cy="368721"/>
          </a:xfrm>
          <a:custGeom>
            <a:avLst/>
            <a:gdLst>
              <a:gd name="connsiteX0" fmla="*/ 3086100 w 3086100"/>
              <a:gd name="connsiteY0" fmla="*/ 368721 h 368721"/>
              <a:gd name="connsiteX1" fmla="*/ 2120900 w 3086100"/>
              <a:gd name="connsiteY1" fmla="*/ 51221 h 368721"/>
              <a:gd name="connsiteX2" fmla="*/ 876300 w 3086100"/>
              <a:gd name="connsiteY2" fmla="*/ 25821 h 368721"/>
              <a:gd name="connsiteX3" fmla="*/ 0 w 3086100"/>
              <a:gd name="connsiteY3" fmla="*/ 305221 h 36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6100" h="368721">
                <a:moveTo>
                  <a:pt x="3086100" y="368721"/>
                </a:moveTo>
                <a:cubicBezTo>
                  <a:pt x="2787650" y="238546"/>
                  <a:pt x="2489200" y="108371"/>
                  <a:pt x="2120900" y="51221"/>
                </a:cubicBezTo>
                <a:cubicBezTo>
                  <a:pt x="1752600" y="-5929"/>
                  <a:pt x="1229783" y="-16512"/>
                  <a:pt x="876300" y="25821"/>
                </a:cubicBezTo>
                <a:cubicBezTo>
                  <a:pt x="522817" y="68154"/>
                  <a:pt x="261408" y="186687"/>
                  <a:pt x="0" y="305221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91B06C-0830-7449-0BB5-918EBF85E718}"/>
              </a:ext>
            </a:extLst>
          </p:cNvPr>
          <p:cNvSpPr/>
          <p:nvPr/>
        </p:nvSpPr>
        <p:spPr>
          <a:xfrm>
            <a:off x="1041399" y="3733801"/>
            <a:ext cx="3423319" cy="19588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5A08CD-D8C2-2789-3A03-D6E4FBEB3F24}"/>
              </a:ext>
            </a:extLst>
          </p:cNvPr>
          <p:cNvSpPr/>
          <p:nvPr/>
        </p:nvSpPr>
        <p:spPr>
          <a:xfrm>
            <a:off x="4838699" y="3733801"/>
            <a:ext cx="3423319" cy="19588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CD7AC22-EB3A-B6E5-03AB-A49034F1CFDD}"/>
              </a:ext>
            </a:extLst>
          </p:cNvPr>
          <p:cNvSpPr/>
          <p:nvPr/>
        </p:nvSpPr>
        <p:spPr>
          <a:xfrm>
            <a:off x="8547099" y="3733801"/>
            <a:ext cx="3423319" cy="195888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7BEE79-9267-C085-D52B-F55C4C3FED0D}"/>
              </a:ext>
            </a:extLst>
          </p:cNvPr>
          <p:cNvSpPr txBox="1"/>
          <p:nvPr/>
        </p:nvSpPr>
        <p:spPr>
          <a:xfrm>
            <a:off x="1942486" y="57150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D579FB-68D7-4AB1-E096-676D5C4F3321}"/>
              </a:ext>
            </a:extLst>
          </p:cNvPr>
          <p:cNvSpPr txBox="1"/>
          <p:nvPr/>
        </p:nvSpPr>
        <p:spPr>
          <a:xfrm>
            <a:off x="2145686" y="60198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</a:t>
            </a:r>
            <a:r>
              <a:rPr lang="el-GR" dirty="0"/>
              <a:t>ε</a:t>
            </a:r>
            <a:r>
              <a:rPr lang="en-ZA" baseline="-25000" dirty="0"/>
              <a:t>1</a:t>
            </a:r>
            <a:endParaRPr lang="en-ZA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FB5834-D416-B649-BEDB-BEEBA624D26C}"/>
              </a:ext>
            </a:extLst>
          </p:cNvPr>
          <p:cNvSpPr txBox="1"/>
          <p:nvPr/>
        </p:nvSpPr>
        <p:spPr>
          <a:xfrm>
            <a:off x="5828686" y="57150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30B269-1A60-28EB-4D9B-91F83DDC3821}"/>
              </a:ext>
            </a:extLst>
          </p:cNvPr>
          <p:cNvSpPr txBox="1"/>
          <p:nvPr/>
        </p:nvSpPr>
        <p:spPr>
          <a:xfrm>
            <a:off x="6031886" y="60198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</a:t>
            </a:r>
            <a:r>
              <a:rPr lang="el-GR" dirty="0"/>
              <a:t>ε</a:t>
            </a:r>
            <a:r>
              <a:rPr lang="en-ZA" baseline="-25000" dirty="0"/>
              <a:t>2</a:t>
            </a:r>
            <a:endParaRPr lang="en-Z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4E3EE8-E84F-16C9-326B-873273A25686}"/>
              </a:ext>
            </a:extLst>
          </p:cNvPr>
          <p:cNvSpPr txBox="1"/>
          <p:nvPr/>
        </p:nvSpPr>
        <p:spPr>
          <a:xfrm>
            <a:off x="9600586" y="5727700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eigenstate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E18B79-37EC-1441-9A83-D7A453B2EACF}"/>
              </a:ext>
            </a:extLst>
          </p:cNvPr>
          <p:cNvSpPr txBox="1"/>
          <p:nvPr/>
        </p:nvSpPr>
        <p:spPr>
          <a:xfrm>
            <a:off x="9803786" y="6032500"/>
            <a:ext cx="82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 = </a:t>
            </a:r>
            <a:r>
              <a:rPr lang="el-GR" dirty="0"/>
              <a:t>ε</a:t>
            </a:r>
            <a:r>
              <a:rPr lang="en-ZA" baseline="-25000" dirty="0"/>
              <a:t>3</a:t>
            </a:r>
            <a:endParaRPr lang="en-ZA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0843C1-EC95-9C7F-D017-38632C5880E3}"/>
              </a:ext>
            </a:extLst>
          </p:cNvPr>
          <p:cNvGrpSpPr/>
          <p:nvPr/>
        </p:nvGrpSpPr>
        <p:grpSpPr>
          <a:xfrm>
            <a:off x="4533900" y="520700"/>
            <a:ext cx="4076700" cy="2133600"/>
            <a:chOff x="4533900" y="520700"/>
            <a:chExt cx="4076700" cy="21336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C778CE8-5727-6A64-50BD-5795000BC876}"/>
                </a:ext>
              </a:extLst>
            </p:cNvPr>
            <p:cNvSpPr/>
            <p:nvPr/>
          </p:nvSpPr>
          <p:spPr>
            <a:xfrm>
              <a:off x="4533900" y="520700"/>
              <a:ext cx="4076700" cy="21336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56699CB-2D85-8009-A970-45A38D12F209}"/>
                </a:ext>
              </a:extLst>
            </p:cNvPr>
            <p:cNvSpPr/>
            <p:nvPr/>
          </p:nvSpPr>
          <p:spPr>
            <a:xfrm>
              <a:off x="5114290" y="824865"/>
              <a:ext cx="130175" cy="130175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4147056-A937-8210-0038-B8BFB0E39147}"/>
                </a:ext>
              </a:extLst>
            </p:cNvPr>
            <p:cNvSpPr/>
            <p:nvPr/>
          </p:nvSpPr>
          <p:spPr>
            <a:xfrm>
              <a:off x="6286500" y="1482725"/>
              <a:ext cx="130175" cy="130175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0115715-15BA-EFD2-3879-42993F043EE9}"/>
                </a:ext>
              </a:extLst>
            </p:cNvPr>
            <p:cNvSpPr/>
            <p:nvPr/>
          </p:nvSpPr>
          <p:spPr>
            <a:xfrm>
              <a:off x="7448550" y="1476591"/>
              <a:ext cx="130175" cy="130175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75A9363-732A-4A0B-9591-6BE9A060FF1A}"/>
              </a:ext>
            </a:extLst>
          </p:cNvPr>
          <p:cNvSpPr txBox="1"/>
          <p:nvPr/>
        </p:nvSpPr>
        <p:spPr>
          <a:xfrm>
            <a:off x="7602502" y="2947269"/>
            <a:ext cx="302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energy transfer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27FCBD-C0C5-DA0F-F9A3-458FC3B65AA0}"/>
              </a:ext>
            </a:extLst>
          </p:cNvPr>
          <p:cNvSpPr txBox="1"/>
          <p:nvPr/>
        </p:nvSpPr>
        <p:spPr>
          <a:xfrm>
            <a:off x="3896239" y="2939133"/>
            <a:ext cx="302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energy transfer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22BE18E-06A8-C3A0-1F20-7CDBC74D8B27}"/>
              </a:ext>
            </a:extLst>
          </p:cNvPr>
          <p:cNvSpPr/>
          <p:nvPr/>
        </p:nvSpPr>
        <p:spPr>
          <a:xfrm>
            <a:off x="6351587" y="4433450"/>
            <a:ext cx="232406" cy="232406"/>
          </a:xfrm>
          <a:prstGeom prst="ellipse">
            <a:avLst/>
          </a:prstGeom>
          <a:noFill/>
          <a:ln>
            <a:solidFill>
              <a:srgbClr val="0202FA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01DE934-2EE9-3539-8F3D-BF0807CF6E0D}"/>
              </a:ext>
            </a:extLst>
          </p:cNvPr>
          <p:cNvSpPr/>
          <p:nvPr/>
        </p:nvSpPr>
        <p:spPr>
          <a:xfrm>
            <a:off x="6075357" y="4643002"/>
            <a:ext cx="232406" cy="232406"/>
          </a:xfrm>
          <a:prstGeom prst="ellipse">
            <a:avLst/>
          </a:prstGeom>
          <a:noFill/>
          <a:ln>
            <a:solidFill>
              <a:srgbClr val="0202FA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A9A5649-7188-491E-315B-866DEDD44B23}"/>
              </a:ext>
            </a:extLst>
          </p:cNvPr>
          <p:cNvCxnSpPr/>
          <p:nvPr/>
        </p:nvCxnSpPr>
        <p:spPr>
          <a:xfrm flipV="1">
            <a:off x="6031886" y="4394200"/>
            <a:ext cx="318114" cy="248802"/>
          </a:xfrm>
          <a:prstGeom prst="straightConnector1">
            <a:avLst/>
          </a:prstGeom>
          <a:ln>
            <a:solidFill>
              <a:srgbClr val="0202F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44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6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6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1BDBF1-7D37-45C0-BFF6-456899A4EED3}"/>
              </a:ext>
            </a:extLst>
          </p:cNvPr>
          <p:cNvSpPr txBox="1"/>
          <p:nvPr/>
        </p:nvSpPr>
        <p:spPr>
          <a:xfrm>
            <a:off x="3178629" y="1480457"/>
            <a:ext cx="654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/>
              <a:t>Based on our conceptual model: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BDD5F-E010-F15B-38E7-D73833ED420E}"/>
              </a:ext>
            </a:extLst>
          </p:cNvPr>
          <p:cNvSpPr txBox="1"/>
          <p:nvPr/>
        </p:nvSpPr>
        <p:spPr>
          <a:xfrm>
            <a:off x="3592285" y="2243607"/>
            <a:ext cx="784497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light causes oscillations in the charges of the pigment molecules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pigment molecules interact such that excitation (by light) of one causes excitation in some others (delocalization)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the orientation of pigment molecules determine the extent of delocalization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nuclear motion can cause energy transfer between eigenstates (the energy is transferred to nuclear vibrations)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38689423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>
            <a:extLst>
              <a:ext uri="{FF2B5EF4-FFF2-40B4-BE49-F238E27FC236}">
                <a16:creationId xmlns:a16="http://schemas.microsoft.com/office/drawing/2014/main" id="{17C4F64D-541F-C9E4-C7BD-99322FC52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1" y="1232081"/>
            <a:ext cx="2000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D6022791-A6D3-5D09-5B18-EE20AF1DC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730" y="1264778"/>
            <a:ext cx="2000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A3C3927C-27AE-786F-B05E-37B58BC90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98" y="1210899"/>
            <a:ext cx="2000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87A3669A-B6C9-8EE4-0C8C-53AE9606A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35" y="3968554"/>
            <a:ext cx="2000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290AEC86-6235-FE4E-7F48-2F05A57F2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48" y="3968554"/>
            <a:ext cx="2000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F23C4685-6AB8-9AAD-B005-6EE3E1AF2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98" y="3968554"/>
            <a:ext cx="2000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B6B9441F-60E9-3905-45AC-8F80CD343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826150"/>
              </p:ext>
            </p:extLst>
          </p:nvPr>
        </p:nvGraphicFramePr>
        <p:xfrm>
          <a:off x="1133955" y="608350"/>
          <a:ext cx="5548593" cy="701040"/>
        </p:xfrm>
        <a:graphic>
          <a:graphicData uri="http://schemas.openxmlformats.org/drawingml/2006/table">
            <a:tbl>
              <a:tblPr/>
              <a:tblGrid>
                <a:gridCol w="1849531">
                  <a:extLst>
                    <a:ext uri="{9D8B030D-6E8A-4147-A177-3AD203B41FA5}">
                      <a16:colId xmlns:a16="http://schemas.microsoft.com/office/drawing/2014/main" val="3521417424"/>
                    </a:ext>
                  </a:extLst>
                </a:gridCol>
                <a:gridCol w="1849531">
                  <a:extLst>
                    <a:ext uri="{9D8B030D-6E8A-4147-A177-3AD203B41FA5}">
                      <a16:colId xmlns:a16="http://schemas.microsoft.com/office/drawing/2014/main" val="2749554295"/>
                    </a:ext>
                  </a:extLst>
                </a:gridCol>
                <a:gridCol w="1849531">
                  <a:extLst>
                    <a:ext uri="{9D8B030D-6E8A-4147-A177-3AD203B41FA5}">
                      <a16:colId xmlns:a16="http://schemas.microsoft.com/office/drawing/2014/main" val="11480532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ZA" sz="2000" b="1" dirty="0">
                          <a:effectLst/>
                        </a:rPr>
                        <a:t>Asymmetrical Stretch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2000" b="1">
                          <a:effectLst/>
                        </a:rPr>
                        <a:t>Symmetrical Stretch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2000" b="1" dirty="0">
                          <a:effectLst/>
                        </a:rPr>
                        <a:t>Bending or Scissoring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22796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7ADDD073-DF03-E7DE-2559-BC1636C71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760459"/>
              </p:ext>
            </p:extLst>
          </p:nvPr>
        </p:nvGraphicFramePr>
        <p:xfrm>
          <a:off x="967548" y="3549616"/>
          <a:ext cx="5549151" cy="396240"/>
        </p:xfrm>
        <a:graphic>
          <a:graphicData uri="http://schemas.openxmlformats.org/drawingml/2006/table">
            <a:tbl>
              <a:tblPr/>
              <a:tblGrid>
                <a:gridCol w="1849717">
                  <a:extLst>
                    <a:ext uri="{9D8B030D-6E8A-4147-A177-3AD203B41FA5}">
                      <a16:colId xmlns:a16="http://schemas.microsoft.com/office/drawing/2014/main" val="3009565253"/>
                    </a:ext>
                  </a:extLst>
                </a:gridCol>
                <a:gridCol w="1849717">
                  <a:extLst>
                    <a:ext uri="{9D8B030D-6E8A-4147-A177-3AD203B41FA5}">
                      <a16:colId xmlns:a16="http://schemas.microsoft.com/office/drawing/2014/main" val="881809511"/>
                    </a:ext>
                  </a:extLst>
                </a:gridCol>
                <a:gridCol w="1849717">
                  <a:extLst>
                    <a:ext uri="{9D8B030D-6E8A-4147-A177-3AD203B41FA5}">
                      <a16:colId xmlns:a16="http://schemas.microsoft.com/office/drawing/2014/main" val="4641508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ZA" sz="2000" b="1" dirty="0">
                          <a:effectLst/>
                        </a:rPr>
                        <a:t>Rocking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2000" b="1" dirty="0">
                          <a:effectLst/>
                        </a:rPr>
                        <a:t>Twisting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2000" b="1" dirty="0">
                          <a:effectLst/>
                        </a:rPr>
                        <a:t>Wagging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660116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710F8BEF-5D2B-3AA4-DF8F-4B4013916721}"/>
              </a:ext>
            </a:extLst>
          </p:cNvPr>
          <p:cNvSpPr txBox="1"/>
          <p:nvPr/>
        </p:nvSpPr>
        <p:spPr>
          <a:xfrm>
            <a:off x="3447514" y="5917706"/>
            <a:ext cx="1427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dirty="0" err="1">
                <a:hlinkClick r:id="rId9"/>
              </a:rPr>
              <a:t>LibreTexts</a:t>
            </a:r>
            <a:r>
              <a:rPr lang="en-ZA" sz="1200" dirty="0">
                <a:hlinkClick r:id="rId9"/>
              </a:rPr>
              <a:t> CC BY 4.0</a:t>
            </a:r>
            <a:endParaRPr lang="en-ZA" sz="1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F3DA26-DB73-FCD0-E052-E78C1DECC9DD}"/>
              </a:ext>
            </a:extLst>
          </p:cNvPr>
          <p:cNvGrpSpPr/>
          <p:nvPr/>
        </p:nvGrpSpPr>
        <p:grpSpPr>
          <a:xfrm>
            <a:off x="6589539" y="958870"/>
            <a:ext cx="6808880" cy="3004258"/>
            <a:chOff x="6571611" y="1918762"/>
            <a:chExt cx="6808880" cy="3004258"/>
          </a:xfrm>
        </p:grpSpPr>
        <p:pic>
          <p:nvPicPr>
            <p:cNvPr id="3" name="Picture 2" descr="A diagram of different colored lines&#10;&#10;AI-generated content may be incorrect.">
              <a:extLst>
                <a:ext uri="{FF2B5EF4-FFF2-40B4-BE49-F238E27FC236}">
                  <a16:creationId xmlns:a16="http://schemas.microsoft.com/office/drawing/2014/main" id="{90B3AE3C-DA41-EC57-D401-3FA3E12E2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611" y="2176211"/>
              <a:ext cx="5516432" cy="27468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21E73D-65DD-6162-D4AD-6921CBDEC121}"/>
                </a:ext>
              </a:extLst>
            </p:cNvPr>
            <p:cNvSpPr txBox="1"/>
            <p:nvPr/>
          </p:nvSpPr>
          <p:spPr>
            <a:xfrm>
              <a:off x="7081291" y="1918762"/>
              <a:ext cx="6299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Daniel Popa and Florin Udrea (CC BY SA 4.0 )</a:t>
              </a:r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629480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>
            <a:extLst>
              <a:ext uri="{FF2B5EF4-FFF2-40B4-BE49-F238E27FC236}">
                <a16:creationId xmlns:a16="http://schemas.microsoft.com/office/drawing/2014/main" id="{17C4F64D-541F-C9E4-C7BD-99322FC52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1" y="1232081"/>
            <a:ext cx="2000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D6022791-A6D3-5D09-5B18-EE20AF1DC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730" y="1264778"/>
            <a:ext cx="2000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A3C3927C-27AE-786F-B05E-37B58BC90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98" y="1210899"/>
            <a:ext cx="2000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87A3669A-B6C9-8EE4-0C8C-53AE9606A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35" y="3968554"/>
            <a:ext cx="2000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290AEC86-6235-FE4E-7F48-2F05A57F2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48" y="3968554"/>
            <a:ext cx="2000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F23C4685-6AB8-9AAD-B005-6EE3E1AF2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98" y="3968554"/>
            <a:ext cx="2000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B6B9441F-60E9-3905-45AC-8F80CD343895}"/>
              </a:ext>
            </a:extLst>
          </p:cNvPr>
          <p:cNvGraphicFramePr>
            <a:graphicFrameLocks noGrp="1"/>
          </p:cNvGraphicFramePr>
          <p:nvPr/>
        </p:nvGraphicFramePr>
        <p:xfrm>
          <a:off x="1133955" y="608350"/>
          <a:ext cx="5548593" cy="701040"/>
        </p:xfrm>
        <a:graphic>
          <a:graphicData uri="http://schemas.openxmlformats.org/drawingml/2006/table">
            <a:tbl>
              <a:tblPr/>
              <a:tblGrid>
                <a:gridCol w="1849531">
                  <a:extLst>
                    <a:ext uri="{9D8B030D-6E8A-4147-A177-3AD203B41FA5}">
                      <a16:colId xmlns:a16="http://schemas.microsoft.com/office/drawing/2014/main" val="3521417424"/>
                    </a:ext>
                  </a:extLst>
                </a:gridCol>
                <a:gridCol w="1849531">
                  <a:extLst>
                    <a:ext uri="{9D8B030D-6E8A-4147-A177-3AD203B41FA5}">
                      <a16:colId xmlns:a16="http://schemas.microsoft.com/office/drawing/2014/main" val="2749554295"/>
                    </a:ext>
                  </a:extLst>
                </a:gridCol>
                <a:gridCol w="1849531">
                  <a:extLst>
                    <a:ext uri="{9D8B030D-6E8A-4147-A177-3AD203B41FA5}">
                      <a16:colId xmlns:a16="http://schemas.microsoft.com/office/drawing/2014/main" val="11480532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ZA" sz="2000" b="1" dirty="0">
                          <a:effectLst/>
                        </a:rPr>
                        <a:t>Asymmetrical Stretch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2000" b="1">
                          <a:effectLst/>
                        </a:rPr>
                        <a:t>Symmetrical Stretch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2000" b="1" dirty="0">
                          <a:effectLst/>
                        </a:rPr>
                        <a:t>Bending or Scissoring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22796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7ADDD073-DF03-E7DE-2559-BC1636C71D85}"/>
              </a:ext>
            </a:extLst>
          </p:cNvPr>
          <p:cNvGraphicFramePr>
            <a:graphicFrameLocks noGrp="1"/>
          </p:cNvGraphicFramePr>
          <p:nvPr/>
        </p:nvGraphicFramePr>
        <p:xfrm>
          <a:off x="967548" y="3549616"/>
          <a:ext cx="5549151" cy="396240"/>
        </p:xfrm>
        <a:graphic>
          <a:graphicData uri="http://schemas.openxmlformats.org/drawingml/2006/table">
            <a:tbl>
              <a:tblPr/>
              <a:tblGrid>
                <a:gridCol w="1849717">
                  <a:extLst>
                    <a:ext uri="{9D8B030D-6E8A-4147-A177-3AD203B41FA5}">
                      <a16:colId xmlns:a16="http://schemas.microsoft.com/office/drawing/2014/main" val="3009565253"/>
                    </a:ext>
                  </a:extLst>
                </a:gridCol>
                <a:gridCol w="1849717">
                  <a:extLst>
                    <a:ext uri="{9D8B030D-6E8A-4147-A177-3AD203B41FA5}">
                      <a16:colId xmlns:a16="http://schemas.microsoft.com/office/drawing/2014/main" val="881809511"/>
                    </a:ext>
                  </a:extLst>
                </a:gridCol>
                <a:gridCol w="1849717">
                  <a:extLst>
                    <a:ext uri="{9D8B030D-6E8A-4147-A177-3AD203B41FA5}">
                      <a16:colId xmlns:a16="http://schemas.microsoft.com/office/drawing/2014/main" val="4641508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ZA" sz="2000" b="1" dirty="0">
                          <a:effectLst/>
                        </a:rPr>
                        <a:t>Rocking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2000" b="1" dirty="0">
                          <a:effectLst/>
                        </a:rPr>
                        <a:t>Twisting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2000" b="1" dirty="0">
                          <a:effectLst/>
                        </a:rPr>
                        <a:t>Wagging</a:t>
                      </a:r>
                    </a:p>
                  </a:txBody>
                  <a:tcPr marL="45720" marR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660116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710F8BEF-5D2B-3AA4-DF8F-4B4013916721}"/>
              </a:ext>
            </a:extLst>
          </p:cNvPr>
          <p:cNvSpPr txBox="1"/>
          <p:nvPr/>
        </p:nvSpPr>
        <p:spPr>
          <a:xfrm>
            <a:off x="3447514" y="5917706"/>
            <a:ext cx="1427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dirty="0" err="1">
                <a:hlinkClick r:id="rId9"/>
              </a:rPr>
              <a:t>LibreTexts</a:t>
            </a:r>
            <a:r>
              <a:rPr lang="en-ZA" sz="1200" dirty="0">
                <a:hlinkClick r:id="rId9"/>
              </a:rPr>
              <a:t> CC BY 4.0</a:t>
            </a:r>
            <a:endParaRPr lang="en-ZA" sz="1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F3DA26-DB73-FCD0-E052-E78C1DECC9DD}"/>
              </a:ext>
            </a:extLst>
          </p:cNvPr>
          <p:cNvGrpSpPr/>
          <p:nvPr/>
        </p:nvGrpSpPr>
        <p:grpSpPr>
          <a:xfrm>
            <a:off x="6589539" y="958870"/>
            <a:ext cx="6808880" cy="3004258"/>
            <a:chOff x="6571611" y="1918762"/>
            <a:chExt cx="6808880" cy="3004258"/>
          </a:xfrm>
        </p:grpSpPr>
        <p:pic>
          <p:nvPicPr>
            <p:cNvPr id="3" name="Picture 2" descr="A diagram of different colored lines&#10;&#10;AI-generated content may be incorrect.">
              <a:extLst>
                <a:ext uri="{FF2B5EF4-FFF2-40B4-BE49-F238E27FC236}">
                  <a16:creationId xmlns:a16="http://schemas.microsoft.com/office/drawing/2014/main" id="{90B3AE3C-DA41-EC57-D401-3FA3E12E2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611" y="2176211"/>
              <a:ext cx="5516432" cy="27468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21E73D-65DD-6162-D4AD-6921CBDEC121}"/>
                </a:ext>
              </a:extLst>
            </p:cNvPr>
            <p:cNvSpPr txBox="1"/>
            <p:nvPr/>
          </p:nvSpPr>
          <p:spPr>
            <a:xfrm>
              <a:off x="7081291" y="1918762"/>
              <a:ext cx="62992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/>
                <a:t>Daniel Popa and Florin Udrea (CC BY SA 4.0 )</a:t>
              </a:r>
              <a:endParaRPr lang="en-ZA" dirty="0"/>
            </a:p>
          </p:txBody>
        </p:sp>
      </p:grpSp>
      <p:pic>
        <p:nvPicPr>
          <p:cNvPr id="8" name="Picture 7" descr="A group of colorful spheres&#10;&#10;AI-generated content may be incorrect.">
            <a:extLst>
              <a:ext uri="{FF2B5EF4-FFF2-40B4-BE49-F238E27FC236}">
                <a16:creationId xmlns:a16="http://schemas.microsoft.com/office/drawing/2014/main" id="{D497B2B2-89D8-51D3-7F0D-8914524A910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591" y="4093082"/>
            <a:ext cx="3320722" cy="27649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E837DF-CCC4-5E33-2875-555CF39ECC96}"/>
              </a:ext>
            </a:extLst>
          </p:cNvPr>
          <p:cNvSpPr txBox="1"/>
          <p:nvPr/>
        </p:nvSpPr>
        <p:spPr>
          <a:xfrm>
            <a:off x="10248819" y="6328229"/>
            <a:ext cx="74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FMO</a:t>
            </a:r>
          </a:p>
        </p:txBody>
      </p:sp>
    </p:spTree>
    <p:extLst>
      <p:ext uri="{BB962C8B-B14F-4D97-AF65-F5344CB8AC3E}">
        <p14:creationId xmlns:p14="http://schemas.microsoft.com/office/powerpoint/2010/main" val="742955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imulation_bath">
            <a:hlinkClick r:id="" action="ppaction://media"/>
            <a:extLst>
              <a:ext uri="{FF2B5EF4-FFF2-40B4-BE49-F238E27FC236}">
                <a16:creationId xmlns:a16="http://schemas.microsoft.com/office/drawing/2014/main" id="{C155E247-1C82-EACF-CB54-AB50ED18EA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23542" t="18056" r="35417" b="22778"/>
          <a:stretch/>
        </p:blipFill>
        <p:spPr>
          <a:xfrm>
            <a:off x="946150" y="139700"/>
            <a:ext cx="2501900" cy="2705100"/>
          </a:xfrm>
          <a:prstGeom prst="rect">
            <a:avLst/>
          </a:prstGeom>
        </p:spPr>
      </p:pic>
      <p:pic>
        <p:nvPicPr>
          <p:cNvPr id="2" name="simulation_bath_sum_of_oscillators_graph">
            <a:hlinkClick r:id="" action="ppaction://media"/>
            <a:extLst>
              <a:ext uri="{FF2B5EF4-FFF2-40B4-BE49-F238E27FC236}">
                <a16:creationId xmlns:a16="http://schemas.microsoft.com/office/drawing/2014/main" id="{7B52D642-83A2-17A7-CD2B-E580DCA8D6D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61966" y="-281782"/>
            <a:ext cx="4730750" cy="3548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D6247-648C-FED8-2556-B728A7CF1687}"/>
              </a:ext>
            </a:extLst>
          </p:cNvPr>
          <p:cNvSpPr txBox="1"/>
          <p:nvPr/>
        </p:nvSpPr>
        <p:spPr>
          <a:xfrm>
            <a:off x="2197100" y="1098549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aseline="30000" dirty="0">
                <a:solidFill>
                  <a:srgbClr val="FF0000"/>
                </a:solidFill>
              </a:rPr>
              <a:t>e-</a:t>
            </a:r>
            <a:endParaRPr lang="en-Z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imulation_bath">
            <a:hlinkClick r:id="" action="ppaction://media"/>
            <a:extLst>
              <a:ext uri="{FF2B5EF4-FFF2-40B4-BE49-F238E27FC236}">
                <a16:creationId xmlns:a16="http://schemas.microsoft.com/office/drawing/2014/main" id="{C155E247-1C82-EACF-CB54-AB50ED18EA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23542" t="18056" r="35417" b="22778"/>
          <a:stretch/>
        </p:blipFill>
        <p:spPr>
          <a:xfrm>
            <a:off x="946150" y="139700"/>
            <a:ext cx="2501900" cy="2705100"/>
          </a:xfrm>
          <a:prstGeom prst="rect">
            <a:avLst/>
          </a:prstGeom>
        </p:spPr>
      </p:pic>
      <p:pic>
        <p:nvPicPr>
          <p:cNvPr id="2" name="simulation_bath_sum_of_oscillators_graph">
            <a:hlinkClick r:id="" action="ppaction://media"/>
            <a:extLst>
              <a:ext uri="{FF2B5EF4-FFF2-40B4-BE49-F238E27FC236}">
                <a16:creationId xmlns:a16="http://schemas.microsoft.com/office/drawing/2014/main" id="{7B52D642-83A2-17A7-CD2B-E580DCA8D6D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61966" y="-281782"/>
            <a:ext cx="4730750" cy="35480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D6247-648C-FED8-2556-B728A7CF1687}"/>
              </a:ext>
            </a:extLst>
          </p:cNvPr>
          <p:cNvSpPr txBox="1"/>
          <p:nvPr/>
        </p:nvSpPr>
        <p:spPr>
          <a:xfrm>
            <a:off x="2197100" y="1098549"/>
            <a:ext cx="147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aseline="30000" dirty="0">
                <a:solidFill>
                  <a:srgbClr val="FF0000"/>
                </a:solidFill>
              </a:rPr>
              <a:t>e-</a:t>
            </a:r>
            <a:endParaRPr lang="en-ZA" sz="2400" dirty="0">
              <a:solidFill>
                <a:srgbClr val="FF0000"/>
              </a:solidFill>
            </a:endParaRPr>
          </a:p>
        </p:txBody>
      </p:sp>
      <p:pic>
        <p:nvPicPr>
          <p:cNvPr id="7" name="Picture 6" descr="A green line graph with numbers&#10;&#10;AI-generated content may be incorrect.">
            <a:extLst>
              <a:ext uri="{FF2B5EF4-FFF2-40B4-BE49-F238E27FC236}">
                <a16:creationId xmlns:a16="http://schemas.microsoft.com/office/drawing/2014/main" id="{A6C6E89D-98D7-276F-7527-E4E9D27C65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66" y="3321545"/>
            <a:ext cx="4269494" cy="335756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418C1F1-EFA4-8881-1440-9D63CC9EFCC0}"/>
              </a:ext>
            </a:extLst>
          </p:cNvPr>
          <p:cNvGrpSpPr/>
          <p:nvPr/>
        </p:nvGrpSpPr>
        <p:grpSpPr>
          <a:xfrm>
            <a:off x="9602216" y="1384300"/>
            <a:ext cx="392684" cy="3467100"/>
            <a:chOff x="9602216" y="1384300"/>
            <a:chExt cx="392684" cy="34671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23FD753-1A30-2EF8-7FE4-30ED31D9BD14}"/>
                </a:ext>
              </a:extLst>
            </p:cNvPr>
            <p:cNvCxnSpPr/>
            <p:nvPr/>
          </p:nvCxnSpPr>
          <p:spPr>
            <a:xfrm>
              <a:off x="9613900" y="1384300"/>
              <a:ext cx="381000" cy="0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3956A5-61CE-DF9C-CDDA-43FBF8D745B2}"/>
                </a:ext>
              </a:extLst>
            </p:cNvPr>
            <p:cNvCxnSpPr>
              <a:cxnSpLocks/>
            </p:cNvCxnSpPr>
            <p:nvPr/>
          </p:nvCxnSpPr>
          <p:spPr>
            <a:xfrm>
              <a:off x="9994900" y="1384300"/>
              <a:ext cx="0" cy="3467100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479357D-2F82-3770-6324-DB0B7CEE2275}"/>
                </a:ext>
              </a:extLst>
            </p:cNvPr>
            <p:cNvCxnSpPr/>
            <p:nvPr/>
          </p:nvCxnSpPr>
          <p:spPr>
            <a:xfrm>
              <a:off x="9602216" y="4851400"/>
              <a:ext cx="381000" cy="0"/>
            </a:xfrm>
            <a:prstGeom prst="line">
              <a:avLst/>
            </a:prstGeom>
            <a:ln w="190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0D63E1-7010-D9F0-44A7-E1B3B829BA18}"/>
              </a:ext>
            </a:extLst>
          </p:cNvPr>
          <p:cNvSpPr txBox="1"/>
          <p:nvPr/>
        </p:nvSpPr>
        <p:spPr>
          <a:xfrm rot="5400000">
            <a:off x="8191060" y="3460462"/>
            <a:ext cx="4178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/>
              <a:t>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55603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roup 164">
            <a:extLst>
              <a:ext uri="{FF2B5EF4-FFF2-40B4-BE49-F238E27FC236}">
                <a16:creationId xmlns:a16="http://schemas.microsoft.com/office/drawing/2014/main" id="{2DB42B68-6F05-CA56-E511-902F83716314}"/>
              </a:ext>
            </a:extLst>
          </p:cNvPr>
          <p:cNvGrpSpPr/>
          <p:nvPr/>
        </p:nvGrpSpPr>
        <p:grpSpPr>
          <a:xfrm>
            <a:off x="349673" y="821260"/>
            <a:ext cx="5912892" cy="4865155"/>
            <a:chOff x="311573" y="799045"/>
            <a:chExt cx="5912892" cy="4865155"/>
          </a:xfrm>
        </p:grpSpPr>
        <p:pic>
          <p:nvPicPr>
            <p:cNvPr id="148" name="Picture 147" descr="A group of colorful spheres&#10;&#10;AI-generated content may be incorrect.">
              <a:extLst>
                <a:ext uri="{FF2B5EF4-FFF2-40B4-BE49-F238E27FC236}">
                  <a16:creationId xmlns:a16="http://schemas.microsoft.com/office/drawing/2014/main" id="{359B8DE5-092D-0819-E88B-84BB3959B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573" y="914400"/>
              <a:ext cx="5912892" cy="4749800"/>
            </a:xfrm>
            <a:prstGeom prst="rect">
              <a:avLst/>
            </a:prstGeom>
          </p:spPr>
        </p:pic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FD9A933C-A052-79E2-B01E-F9B236FE7148}"/>
                </a:ext>
              </a:extLst>
            </p:cNvPr>
            <p:cNvSpPr/>
            <p:nvPr/>
          </p:nvSpPr>
          <p:spPr>
            <a:xfrm>
              <a:off x="3556000" y="2882900"/>
              <a:ext cx="469900" cy="482600"/>
            </a:xfrm>
            <a:prstGeom prst="ellipse">
              <a:avLst/>
            </a:prstGeom>
            <a:solidFill>
              <a:srgbClr val="7030A0">
                <a:alpha val="41961"/>
              </a:srgbClr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ECB54E9-8CE7-602E-8EAF-FB1A32F76102}"/>
                </a:ext>
              </a:extLst>
            </p:cNvPr>
            <p:cNvCxnSpPr>
              <a:cxnSpLocks/>
              <a:stCxn id="152" idx="1"/>
              <a:endCxn id="160" idx="1"/>
            </p:cNvCxnSpPr>
            <p:nvPr/>
          </p:nvCxnSpPr>
          <p:spPr>
            <a:xfrm flipV="1">
              <a:off x="3624815" y="948373"/>
              <a:ext cx="1284774" cy="200520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1966612D-2482-E651-6369-20E10F29C118}"/>
                </a:ext>
              </a:extLst>
            </p:cNvPr>
            <p:cNvCxnSpPr>
              <a:cxnSpLocks/>
              <a:stCxn id="152" idx="5"/>
              <a:endCxn id="160" idx="5"/>
            </p:cNvCxnSpPr>
            <p:nvPr/>
          </p:nvCxnSpPr>
          <p:spPr>
            <a:xfrm flipV="1">
              <a:off x="3957085" y="1602975"/>
              <a:ext cx="1589880" cy="169185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51A878EE-9B65-0DEB-5561-DB409D65C2CA}"/>
                </a:ext>
              </a:extLst>
            </p:cNvPr>
            <p:cNvSpPr/>
            <p:nvPr/>
          </p:nvSpPr>
          <p:spPr>
            <a:xfrm>
              <a:off x="4777584" y="812800"/>
              <a:ext cx="901386" cy="925748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FEF154F5-CFAC-5213-1A61-5650BC349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7406" y="812800"/>
              <a:ext cx="615749" cy="792549"/>
            </a:xfrm>
            <a:prstGeom prst="rect">
              <a:avLst/>
            </a:prstGeom>
          </p:spPr>
        </p:pic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33989D04-4764-D605-F4F7-79F1AA53E7BF}"/>
                </a:ext>
              </a:extLst>
            </p:cNvPr>
            <p:cNvSpPr txBox="1"/>
            <p:nvPr/>
          </p:nvSpPr>
          <p:spPr>
            <a:xfrm>
              <a:off x="5159852" y="799045"/>
              <a:ext cx="8204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>
                  <a:solidFill>
                    <a:srgbClr val="FF0000"/>
                  </a:solidFill>
                </a:rPr>
                <a:t>e</a:t>
              </a:r>
              <a:r>
                <a:rPr lang="en-ZA" baseline="30000" dirty="0">
                  <a:solidFill>
                    <a:srgbClr val="FF0000"/>
                  </a:solidFill>
                </a:rPr>
                <a:t>-</a:t>
              </a:r>
              <a:endParaRPr lang="en-ZA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7" name="Picture 166">
            <a:extLst>
              <a:ext uri="{FF2B5EF4-FFF2-40B4-BE49-F238E27FC236}">
                <a16:creationId xmlns:a16="http://schemas.microsoft.com/office/drawing/2014/main" id="{D19D8677-78EE-4ADF-8679-8F34D1E2B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6916" y="6602016"/>
            <a:ext cx="4429841" cy="689768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35F1A58A-3F78-BA7A-9267-12B6616073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42" y="2659575"/>
            <a:ext cx="3546366" cy="705925"/>
          </a:xfrm>
          <a:prstGeom prst="rect">
            <a:avLst/>
          </a:prstGeom>
        </p:spPr>
      </p:pic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6D3E184A-6778-024E-FC58-B2EACAC2000C}"/>
              </a:ext>
            </a:extLst>
          </p:cNvPr>
          <p:cNvCxnSpPr/>
          <p:nvPr/>
        </p:nvCxnSpPr>
        <p:spPr>
          <a:xfrm flipH="1" flipV="1">
            <a:off x="8470900" y="1993900"/>
            <a:ext cx="165100" cy="665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80CFFD7B-11A1-50D3-ED7E-1CE82A847B10}"/>
              </a:ext>
            </a:extLst>
          </p:cNvPr>
          <p:cNvSpPr txBox="1"/>
          <p:nvPr/>
        </p:nvSpPr>
        <p:spPr>
          <a:xfrm>
            <a:off x="8079018" y="1553882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drag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9E013D7-0612-F0E2-CE77-5BDD0265E5ED}"/>
              </a:ext>
            </a:extLst>
          </p:cNvPr>
          <p:cNvSpPr txBox="1"/>
          <p:nvPr/>
        </p:nvSpPr>
        <p:spPr>
          <a:xfrm>
            <a:off x="9242890" y="1415382"/>
            <a:ext cx="154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restoring</a:t>
            </a:r>
          </a:p>
          <a:p>
            <a:r>
              <a:rPr lang="en-ZA" dirty="0"/>
              <a:t>force</a:t>
            </a:r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D7CA5C85-3776-E39F-F828-A3716CB53DC8}"/>
              </a:ext>
            </a:extLst>
          </p:cNvPr>
          <p:cNvCxnSpPr>
            <a:cxnSpLocks/>
          </p:cNvCxnSpPr>
          <p:nvPr/>
        </p:nvCxnSpPr>
        <p:spPr>
          <a:xfrm flipV="1">
            <a:off x="9537707" y="1972437"/>
            <a:ext cx="0" cy="616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3D6C90CB-93B5-CC46-99E1-7E1D562609A4}"/>
              </a:ext>
            </a:extLst>
          </p:cNvPr>
          <p:cNvSpPr txBox="1"/>
          <p:nvPr/>
        </p:nvSpPr>
        <p:spPr>
          <a:xfrm>
            <a:off x="10439415" y="1809234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random force</a:t>
            </a:r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0DCCA6E4-F3AF-B56A-977E-81EB65AB7074}"/>
              </a:ext>
            </a:extLst>
          </p:cNvPr>
          <p:cNvCxnSpPr>
            <a:cxnSpLocks/>
          </p:cNvCxnSpPr>
          <p:nvPr/>
        </p:nvCxnSpPr>
        <p:spPr>
          <a:xfrm flipV="1">
            <a:off x="10388622" y="2178566"/>
            <a:ext cx="403668" cy="704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5" name="Picture 184" descr="A black and white graph&#10;&#10;AI-generated content may be incorrect.">
            <a:extLst>
              <a:ext uri="{FF2B5EF4-FFF2-40B4-BE49-F238E27FC236}">
                <a16:creationId xmlns:a16="http://schemas.microsoft.com/office/drawing/2014/main" id="{1A2FCD5B-5192-74BD-B37F-61FC50CD03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26" y="3846509"/>
            <a:ext cx="3608141" cy="2780796"/>
          </a:xfrm>
          <a:prstGeom prst="rect">
            <a:avLst/>
          </a:prstGeom>
        </p:spPr>
      </p:pic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1718A346-503F-FF2D-DE4F-90A1CD223B43}"/>
              </a:ext>
            </a:extLst>
          </p:cNvPr>
          <p:cNvCxnSpPr>
            <a:cxnSpLocks/>
          </p:cNvCxnSpPr>
          <p:nvPr/>
        </p:nvCxnSpPr>
        <p:spPr>
          <a:xfrm>
            <a:off x="10439415" y="3253838"/>
            <a:ext cx="146847" cy="592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E7C9278-C8C5-C55D-AB10-2294A3DF3FD5}"/>
              </a:ext>
            </a:extLst>
          </p:cNvPr>
          <p:cNvSpPr txBox="1"/>
          <p:nvPr/>
        </p:nvSpPr>
        <p:spPr>
          <a:xfrm>
            <a:off x="8190180" y="458301"/>
            <a:ext cx="464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/>
              <a:t>Langevin equation:</a:t>
            </a:r>
          </a:p>
        </p:txBody>
      </p:sp>
    </p:spTree>
    <p:extLst>
      <p:ext uri="{BB962C8B-B14F-4D97-AF65-F5344CB8AC3E}">
        <p14:creationId xmlns:p14="http://schemas.microsoft.com/office/powerpoint/2010/main" val="31960689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olorful spheres&#10;&#10;AI-generated content may be incorrect.">
            <a:extLst>
              <a:ext uri="{FF2B5EF4-FFF2-40B4-BE49-F238E27FC236}">
                <a16:creationId xmlns:a16="http://schemas.microsoft.com/office/drawing/2014/main" id="{97D926E9-15F3-D77E-E8DB-23F086140C3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73" y="936615"/>
            <a:ext cx="5912892" cy="4749800"/>
          </a:xfrm>
          <a:prstGeom prst="rect">
            <a:avLst/>
          </a:prstGeom>
        </p:spPr>
      </p:pic>
      <p:grpSp>
        <p:nvGrpSpPr>
          <p:cNvPr id="165" name="Group 164">
            <a:extLst>
              <a:ext uri="{FF2B5EF4-FFF2-40B4-BE49-F238E27FC236}">
                <a16:creationId xmlns:a16="http://schemas.microsoft.com/office/drawing/2014/main" id="{2DB42B68-6F05-CA56-E511-902F83716314}"/>
              </a:ext>
            </a:extLst>
          </p:cNvPr>
          <p:cNvGrpSpPr/>
          <p:nvPr/>
        </p:nvGrpSpPr>
        <p:grpSpPr>
          <a:xfrm>
            <a:off x="3556000" y="799045"/>
            <a:ext cx="2424351" cy="2566455"/>
            <a:chOff x="3556000" y="799045"/>
            <a:chExt cx="2424351" cy="2566455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FD9A933C-A052-79E2-B01E-F9B236FE7148}"/>
                </a:ext>
              </a:extLst>
            </p:cNvPr>
            <p:cNvSpPr/>
            <p:nvPr/>
          </p:nvSpPr>
          <p:spPr>
            <a:xfrm>
              <a:off x="3556000" y="2882900"/>
              <a:ext cx="469900" cy="482600"/>
            </a:xfrm>
            <a:prstGeom prst="ellipse">
              <a:avLst/>
            </a:prstGeom>
            <a:solidFill>
              <a:srgbClr val="7030A0">
                <a:alpha val="41961"/>
              </a:srgbClr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ECB54E9-8CE7-602E-8EAF-FB1A32F76102}"/>
                </a:ext>
              </a:extLst>
            </p:cNvPr>
            <p:cNvCxnSpPr>
              <a:cxnSpLocks/>
              <a:stCxn id="152" idx="1"/>
              <a:endCxn id="160" idx="1"/>
            </p:cNvCxnSpPr>
            <p:nvPr/>
          </p:nvCxnSpPr>
          <p:spPr>
            <a:xfrm flipV="1">
              <a:off x="3624815" y="948373"/>
              <a:ext cx="1284774" cy="2005202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1966612D-2482-E651-6369-20E10F29C118}"/>
                </a:ext>
              </a:extLst>
            </p:cNvPr>
            <p:cNvCxnSpPr>
              <a:cxnSpLocks/>
              <a:stCxn id="152" idx="5"/>
              <a:endCxn id="160" idx="5"/>
            </p:cNvCxnSpPr>
            <p:nvPr/>
          </p:nvCxnSpPr>
          <p:spPr>
            <a:xfrm flipV="1">
              <a:off x="3957085" y="1602975"/>
              <a:ext cx="1589880" cy="169185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51A878EE-9B65-0DEB-5561-DB409D65C2CA}"/>
                </a:ext>
              </a:extLst>
            </p:cNvPr>
            <p:cNvSpPr/>
            <p:nvPr/>
          </p:nvSpPr>
          <p:spPr>
            <a:xfrm>
              <a:off x="4777584" y="812800"/>
              <a:ext cx="901386" cy="925748"/>
            </a:xfrm>
            <a:prstGeom prst="ellipse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FEF154F5-CFAC-5213-1A61-5650BC349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7406" y="812800"/>
              <a:ext cx="615749" cy="792549"/>
            </a:xfrm>
            <a:prstGeom prst="rect">
              <a:avLst/>
            </a:prstGeom>
          </p:spPr>
        </p:pic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33989D04-4764-D605-F4F7-79F1AA53E7BF}"/>
                </a:ext>
              </a:extLst>
            </p:cNvPr>
            <p:cNvSpPr txBox="1"/>
            <p:nvPr/>
          </p:nvSpPr>
          <p:spPr>
            <a:xfrm>
              <a:off x="5159852" y="799045"/>
              <a:ext cx="8204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>
                  <a:solidFill>
                    <a:srgbClr val="FF0000"/>
                  </a:solidFill>
                </a:rPr>
                <a:t>e</a:t>
              </a:r>
              <a:r>
                <a:rPr lang="en-ZA" baseline="30000" dirty="0">
                  <a:solidFill>
                    <a:srgbClr val="FF0000"/>
                  </a:solidFill>
                </a:rPr>
                <a:t>-</a:t>
              </a:r>
              <a:endParaRPr lang="en-ZA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7" name="Picture 166">
            <a:extLst>
              <a:ext uri="{FF2B5EF4-FFF2-40B4-BE49-F238E27FC236}">
                <a16:creationId xmlns:a16="http://schemas.microsoft.com/office/drawing/2014/main" id="{D19D8677-78EE-4ADF-8679-8F34D1E2B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69" y="4203461"/>
            <a:ext cx="4429841" cy="689768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35F1A58A-3F78-BA7A-9267-12B6616073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42" y="2659575"/>
            <a:ext cx="3546366" cy="705925"/>
          </a:xfrm>
          <a:prstGeom prst="rect">
            <a:avLst/>
          </a:prstGeom>
        </p:spPr>
      </p:pic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6D3E184A-6778-024E-FC58-B2EACAC2000C}"/>
              </a:ext>
            </a:extLst>
          </p:cNvPr>
          <p:cNvCxnSpPr/>
          <p:nvPr/>
        </p:nvCxnSpPr>
        <p:spPr>
          <a:xfrm flipH="1" flipV="1">
            <a:off x="8470900" y="1993900"/>
            <a:ext cx="165100" cy="665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80CFFD7B-11A1-50D3-ED7E-1CE82A847B10}"/>
              </a:ext>
            </a:extLst>
          </p:cNvPr>
          <p:cNvSpPr txBox="1"/>
          <p:nvPr/>
        </p:nvSpPr>
        <p:spPr>
          <a:xfrm>
            <a:off x="8079018" y="1553882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drag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9E013D7-0612-F0E2-CE77-5BDD0265E5ED}"/>
              </a:ext>
            </a:extLst>
          </p:cNvPr>
          <p:cNvSpPr txBox="1"/>
          <p:nvPr/>
        </p:nvSpPr>
        <p:spPr>
          <a:xfrm>
            <a:off x="9242890" y="1415382"/>
            <a:ext cx="154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restoring</a:t>
            </a:r>
          </a:p>
          <a:p>
            <a:r>
              <a:rPr lang="en-ZA" dirty="0"/>
              <a:t>force</a:t>
            </a:r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D7CA5C85-3776-E39F-F828-A3716CB53DC8}"/>
              </a:ext>
            </a:extLst>
          </p:cNvPr>
          <p:cNvCxnSpPr>
            <a:cxnSpLocks/>
          </p:cNvCxnSpPr>
          <p:nvPr/>
        </p:nvCxnSpPr>
        <p:spPr>
          <a:xfrm flipV="1">
            <a:off x="9537707" y="1972437"/>
            <a:ext cx="0" cy="616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3D6C90CB-93B5-CC46-99E1-7E1D562609A4}"/>
              </a:ext>
            </a:extLst>
          </p:cNvPr>
          <p:cNvSpPr txBox="1"/>
          <p:nvPr/>
        </p:nvSpPr>
        <p:spPr>
          <a:xfrm>
            <a:off x="10439415" y="1809234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random force</a:t>
            </a:r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0DCCA6E4-F3AF-B56A-977E-81EB65AB7074}"/>
              </a:ext>
            </a:extLst>
          </p:cNvPr>
          <p:cNvCxnSpPr>
            <a:cxnSpLocks/>
          </p:cNvCxnSpPr>
          <p:nvPr/>
        </p:nvCxnSpPr>
        <p:spPr>
          <a:xfrm flipV="1">
            <a:off x="10388622" y="2178566"/>
            <a:ext cx="403668" cy="704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46EFF06-752A-E330-61CB-43DC172E6CFD}"/>
              </a:ext>
            </a:extLst>
          </p:cNvPr>
          <p:cNvCxnSpPr/>
          <p:nvPr/>
        </p:nvCxnSpPr>
        <p:spPr>
          <a:xfrm>
            <a:off x="8636000" y="3294825"/>
            <a:ext cx="711200" cy="1035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2AD958D-3B7E-CC75-3587-FB6D0C551BE1}"/>
              </a:ext>
            </a:extLst>
          </p:cNvPr>
          <p:cNvCxnSpPr>
            <a:cxnSpLocks/>
          </p:cNvCxnSpPr>
          <p:nvPr/>
        </p:nvCxnSpPr>
        <p:spPr>
          <a:xfrm flipH="1">
            <a:off x="8079018" y="3294825"/>
            <a:ext cx="2309604" cy="1137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8725245-6921-0A2E-BA06-E9E2D253DA28}"/>
              </a:ext>
            </a:extLst>
          </p:cNvPr>
          <p:cNvSpPr txBox="1"/>
          <p:nvPr/>
        </p:nvSpPr>
        <p:spPr>
          <a:xfrm>
            <a:off x="8715375" y="5546524"/>
            <a:ext cx="4768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rgbClr val="FF0000"/>
                </a:solidFill>
              </a:rPr>
              <a:t>second lecture…</a:t>
            </a:r>
          </a:p>
        </p:txBody>
      </p:sp>
    </p:spTree>
    <p:extLst>
      <p:ext uri="{BB962C8B-B14F-4D97-AF65-F5344CB8AC3E}">
        <p14:creationId xmlns:p14="http://schemas.microsoft.com/office/powerpoint/2010/main" val="2548759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a number of oscillators&#10;&#10;AI-generated content may be incorrect.">
            <a:extLst>
              <a:ext uri="{FF2B5EF4-FFF2-40B4-BE49-F238E27FC236}">
                <a16:creationId xmlns:a16="http://schemas.microsoft.com/office/drawing/2014/main" id="{D57D652A-A0E9-2C66-00BB-10FA87105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74" y="731543"/>
            <a:ext cx="11547370" cy="278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70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oscillator with green and orange lines&#10;&#10;AI-generated content may be incorrect.">
            <a:extLst>
              <a:ext uri="{FF2B5EF4-FFF2-40B4-BE49-F238E27FC236}">
                <a16:creationId xmlns:a16="http://schemas.microsoft.com/office/drawing/2014/main" id="{0670FB64-1EC2-1A5E-0DB4-63E71BA37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61" y="425803"/>
            <a:ext cx="11220370" cy="33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75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janot\AppData\Local\Microsoft\Windows\INetCache\IE\0VH069C4\the-sun-1898551_1280[1].png">
            <a:extLst>
              <a:ext uri="{FF2B5EF4-FFF2-40B4-BE49-F238E27FC236}">
                <a16:creationId xmlns:a16="http://schemas.microsoft.com/office/drawing/2014/main" id="{2C90D404-0782-05E0-180E-0E3A5ADD3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867" y="1350843"/>
            <a:ext cx="1544751" cy="15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eszczyna_lisc.jpeg">
            <a:extLst>
              <a:ext uri="{FF2B5EF4-FFF2-40B4-BE49-F238E27FC236}">
                <a16:creationId xmlns:a16="http://schemas.microsoft.com/office/drawing/2014/main" id="{9C78085E-5958-0395-2EF8-08DAA84A3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37628" flipH="1">
            <a:off x="3151353" y="3139851"/>
            <a:ext cx="1892905" cy="15240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57D24F-A80A-3E08-7540-0A1AC8AD5CA8}"/>
              </a:ext>
            </a:extLst>
          </p:cNvPr>
          <p:cNvCxnSpPr/>
          <p:nvPr/>
        </p:nvCxnSpPr>
        <p:spPr>
          <a:xfrm>
            <a:off x="2952173" y="2209801"/>
            <a:ext cx="772376" cy="1447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diagram of a complex of molecules&#10;&#10;AI-generated content may be incorrect.">
            <a:extLst>
              <a:ext uri="{FF2B5EF4-FFF2-40B4-BE49-F238E27FC236}">
                <a16:creationId xmlns:a16="http://schemas.microsoft.com/office/drawing/2014/main" id="{8739F313-A65A-13DF-3A0A-60EFD020D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409" y="1277391"/>
            <a:ext cx="4210053" cy="37987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CD677A1-4416-F684-A1CD-9F696DB3EB74}"/>
              </a:ext>
            </a:extLst>
          </p:cNvPr>
          <p:cNvSpPr txBox="1"/>
          <p:nvPr/>
        </p:nvSpPr>
        <p:spPr>
          <a:xfrm>
            <a:off x="2414255" y="5507157"/>
            <a:ext cx="262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Light-dependent phase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E13D90-00D1-4CBB-5BAE-A5A9E7BB62FB}"/>
              </a:ext>
            </a:extLst>
          </p:cNvPr>
          <p:cNvSpPr txBox="1"/>
          <p:nvPr/>
        </p:nvSpPr>
        <p:spPr>
          <a:xfrm>
            <a:off x="7766349" y="5507157"/>
            <a:ext cx="262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Light-independent phase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8361C5-C037-BF36-BFBB-2E7A221C63C8}"/>
              </a:ext>
            </a:extLst>
          </p:cNvPr>
          <p:cNvSpPr txBox="1"/>
          <p:nvPr/>
        </p:nvSpPr>
        <p:spPr>
          <a:xfrm>
            <a:off x="7315200" y="834501"/>
            <a:ext cx="413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/>
              <a:t>Mike Jones, CC BY SA 3.0.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8976652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AE95653-9B22-443B-1BA5-9AFF2F53AA40}"/>
              </a:ext>
            </a:extLst>
          </p:cNvPr>
          <p:cNvGrpSpPr/>
          <p:nvPr/>
        </p:nvGrpSpPr>
        <p:grpSpPr>
          <a:xfrm>
            <a:off x="1759909" y="339540"/>
            <a:ext cx="9002381" cy="2648320"/>
            <a:chOff x="1759909" y="339540"/>
            <a:chExt cx="9002381" cy="2648320"/>
          </a:xfrm>
        </p:grpSpPr>
        <p:pic>
          <p:nvPicPr>
            <p:cNvPr id="4" name="Picture 3" descr="A graph of oscillator with green and orange lines&#10;&#10;AI-generated content may be incorrect.">
              <a:extLst>
                <a:ext uri="{FF2B5EF4-FFF2-40B4-BE49-F238E27FC236}">
                  <a16:creationId xmlns:a16="http://schemas.microsoft.com/office/drawing/2014/main" id="{0670FB64-1EC2-1A5E-0DB4-63E71BA37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909" y="339540"/>
              <a:ext cx="9002381" cy="264832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2CB0488-91D3-6BA8-2B81-B8651883A952}"/>
                </a:ext>
              </a:extLst>
            </p:cNvPr>
            <p:cNvCxnSpPr/>
            <p:nvPr/>
          </p:nvCxnSpPr>
          <p:spPr>
            <a:xfrm>
              <a:off x="2819400" y="698500"/>
              <a:ext cx="0" cy="17526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C2A565B-8CB8-C3F8-51F3-269E7113D1CA}"/>
                </a:ext>
              </a:extLst>
            </p:cNvPr>
            <p:cNvCxnSpPr/>
            <p:nvPr/>
          </p:nvCxnSpPr>
          <p:spPr>
            <a:xfrm>
              <a:off x="4591670" y="709495"/>
              <a:ext cx="0" cy="17526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13C1BC-B8A0-E6D6-AFA3-8150E51E1801}"/>
                </a:ext>
              </a:extLst>
            </p:cNvPr>
            <p:cNvSpPr txBox="1"/>
            <p:nvPr/>
          </p:nvSpPr>
          <p:spPr>
            <a:xfrm>
              <a:off x="4495046" y="2462095"/>
              <a:ext cx="348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70E4D1-751C-4287-E73B-B2C526DEC73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733" y="3175488"/>
            <a:ext cx="1406732" cy="34399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FCA8251-0A58-B2B4-777E-45B24737E0C3}"/>
              </a:ext>
            </a:extLst>
          </p:cNvPr>
          <p:cNvSpPr/>
          <p:nvPr/>
        </p:nvSpPr>
        <p:spPr>
          <a:xfrm flipH="1">
            <a:off x="4539282" y="1533408"/>
            <a:ext cx="104775" cy="104775"/>
          </a:xfrm>
          <a:prstGeom prst="ellipse">
            <a:avLst/>
          </a:prstGeom>
          <a:solidFill>
            <a:srgbClr val="020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0F82FD0-8286-1D94-2FB9-B9083D40AF67}"/>
              </a:ext>
            </a:extLst>
          </p:cNvPr>
          <p:cNvSpPr/>
          <p:nvPr/>
        </p:nvSpPr>
        <p:spPr>
          <a:xfrm flipH="1">
            <a:off x="4539282" y="1376975"/>
            <a:ext cx="104775" cy="1047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11E8E1-8012-FDE8-FB61-E07D58692ECC}"/>
              </a:ext>
            </a:extLst>
          </p:cNvPr>
          <p:cNvSpPr/>
          <p:nvPr/>
        </p:nvSpPr>
        <p:spPr>
          <a:xfrm flipH="1">
            <a:off x="4539282" y="712670"/>
            <a:ext cx="104775" cy="1047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B17A38-E34F-EA89-1D66-333DE111EE58}"/>
              </a:ext>
            </a:extLst>
          </p:cNvPr>
          <p:cNvSpPr/>
          <p:nvPr/>
        </p:nvSpPr>
        <p:spPr>
          <a:xfrm flipH="1">
            <a:off x="2767012" y="1070810"/>
            <a:ext cx="104775" cy="10477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65E0D-88BD-D581-57B8-A25D05427743}"/>
              </a:ext>
            </a:extLst>
          </p:cNvPr>
          <p:cNvSpPr txBox="1"/>
          <p:nvPr/>
        </p:nvSpPr>
        <p:spPr>
          <a:xfrm>
            <a:off x="5722832" y="3847381"/>
            <a:ext cx="538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/>
              <a:t>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3D6204-8859-10B7-8A46-AF9438A12291}"/>
              </a:ext>
            </a:extLst>
          </p:cNvPr>
          <p:cNvCxnSpPr>
            <a:cxnSpLocks/>
          </p:cNvCxnSpPr>
          <p:nvPr/>
        </p:nvCxnSpPr>
        <p:spPr>
          <a:xfrm>
            <a:off x="5883215" y="3554083"/>
            <a:ext cx="0" cy="293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033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AE95653-9B22-443B-1BA5-9AFF2F53AA40}"/>
              </a:ext>
            </a:extLst>
          </p:cNvPr>
          <p:cNvGrpSpPr/>
          <p:nvPr/>
        </p:nvGrpSpPr>
        <p:grpSpPr>
          <a:xfrm>
            <a:off x="1759909" y="339540"/>
            <a:ext cx="9002381" cy="2648320"/>
            <a:chOff x="1759909" y="339540"/>
            <a:chExt cx="9002381" cy="2648320"/>
          </a:xfrm>
        </p:grpSpPr>
        <p:pic>
          <p:nvPicPr>
            <p:cNvPr id="4" name="Picture 3" descr="A graph of oscillator with green and orange lines&#10;&#10;AI-generated content may be incorrect.">
              <a:extLst>
                <a:ext uri="{FF2B5EF4-FFF2-40B4-BE49-F238E27FC236}">
                  <a16:creationId xmlns:a16="http://schemas.microsoft.com/office/drawing/2014/main" id="{0670FB64-1EC2-1A5E-0DB4-63E71BA37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909" y="339540"/>
              <a:ext cx="9002381" cy="264832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2CB0488-91D3-6BA8-2B81-B8651883A952}"/>
                </a:ext>
              </a:extLst>
            </p:cNvPr>
            <p:cNvCxnSpPr/>
            <p:nvPr/>
          </p:nvCxnSpPr>
          <p:spPr>
            <a:xfrm>
              <a:off x="2819400" y="698500"/>
              <a:ext cx="0" cy="17526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C2A565B-8CB8-C3F8-51F3-269E7113D1CA}"/>
                </a:ext>
              </a:extLst>
            </p:cNvPr>
            <p:cNvCxnSpPr/>
            <p:nvPr/>
          </p:nvCxnSpPr>
          <p:spPr>
            <a:xfrm>
              <a:off x="4591670" y="709495"/>
              <a:ext cx="0" cy="17526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13C1BC-B8A0-E6D6-AFA3-8150E51E1801}"/>
                </a:ext>
              </a:extLst>
            </p:cNvPr>
            <p:cNvSpPr txBox="1"/>
            <p:nvPr/>
          </p:nvSpPr>
          <p:spPr>
            <a:xfrm>
              <a:off x="4495046" y="2462095"/>
              <a:ext cx="348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70E4D1-751C-4287-E73B-B2C526DEC73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733" y="3175488"/>
            <a:ext cx="1406732" cy="343992"/>
          </a:xfrm>
          <a:prstGeom prst="rect">
            <a:avLst/>
          </a:prstGeom>
        </p:spPr>
      </p:pic>
      <p:pic>
        <p:nvPicPr>
          <p:cNvPr id="7" name="Picture 6" descr="A graph of a graph&#10;&#10;AI-generated content may be incorrect.">
            <a:extLst>
              <a:ext uri="{FF2B5EF4-FFF2-40B4-BE49-F238E27FC236}">
                <a16:creationId xmlns:a16="http://schemas.microsoft.com/office/drawing/2014/main" id="{FEBE6878-E686-ED53-6D18-8A9553FB70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3551230"/>
            <a:ext cx="4296204" cy="3185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C5EB2F-F4C0-792A-46F2-6BEFD4B5C55C}"/>
              </a:ext>
            </a:extLst>
          </p:cNvPr>
          <p:cNvSpPr txBox="1"/>
          <p:nvPr/>
        </p:nvSpPr>
        <p:spPr>
          <a:xfrm>
            <a:off x="8629650" y="4452640"/>
            <a:ext cx="3924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contains information 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dipole oscillation (frequency)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/>
              <a:t>nuclear oscillations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89CD62-E69C-AD15-C8BE-74B6F7ACA384}"/>
              </a:ext>
            </a:extLst>
          </p:cNvPr>
          <p:cNvCxnSpPr/>
          <p:nvPr/>
        </p:nvCxnSpPr>
        <p:spPr>
          <a:xfrm flipV="1">
            <a:off x="7772400" y="4914305"/>
            <a:ext cx="685800" cy="229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2FCA8251-0A58-B2B4-777E-45B24737E0C3}"/>
              </a:ext>
            </a:extLst>
          </p:cNvPr>
          <p:cNvSpPr/>
          <p:nvPr/>
        </p:nvSpPr>
        <p:spPr>
          <a:xfrm flipH="1">
            <a:off x="4539282" y="1533408"/>
            <a:ext cx="104775" cy="104775"/>
          </a:xfrm>
          <a:prstGeom prst="ellipse">
            <a:avLst/>
          </a:prstGeom>
          <a:solidFill>
            <a:srgbClr val="020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0F82FD0-8286-1D94-2FB9-B9083D40AF67}"/>
              </a:ext>
            </a:extLst>
          </p:cNvPr>
          <p:cNvSpPr/>
          <p:nvPr/>
        </p:nvSpPr>
        <p:spPr>
          <a:xfrm flipH="1">
            <a:off x="4539282" y="1376975"/>
            <a:ext cx="104775" cy="1047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11E8E1-8012-FDE8-FB61-E07D58692ECC}"/>
              </a:ext>
            </a:extLst>
          </p:cNvPr>
          <p:cNvSpPr/>
          <p:nvPr/>
        </p:nvSpPr>
        <p:spPr>
          <a:xfrm flipH="1">
            <a:off x="4539282" y="712670"/>
            <a:ext cx="104775" cy="1047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B17A38-E34F-EA89-1D66-333DE111EE58}"/>
              </a:ext>
            </a:extLst>
          </p:cNvPr>
          <p:cNvSpPr/>
          <p:nvPr/>
        </p:nvSpPr>
        <p:spPr>
          <a:xfrm flipH="1">
            <a:off x="2767012" y="1070810"/>
            <a:ext cx="104775" cy="104775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290136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1BDBF1-7D37-45C0-BFF6-456899A4EED3}"/>
              </a:ext>
            </a:extLst>
          </p:cNvPr>
          <p:cNvSpPr txBox="1"/>
          <p:nvPr/>
        </p:nvSpPr>
        <p:spPr>
          <a:xfrm>
            <a:off x="3178629" y="531550"/>
            <a:ext cx="654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/>
              <a:t>Based on our conceptual model: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BDD5F-E010-F15B-38E7-D73833ED420E}"/>
              </a:ext>
            </a:extLst>
          </p:cNvPr>
          <p:cNvSpPr txBox="1"/>
          <p:nvPr/>
        </p:nvSpPr>
        <p:spPr>
          <a:xfrm>
            <a:off x="2078264" y="1885250"/>
            <a:ext cx="937078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light causes oscillations in the charges of the pigment molecules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pigment molecules interact such that excitation (by light) of one causes excitation in some others (delocalization)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the orientation of pigment molecules determine the extent of delocalization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nuclear motion can cause energy transfer between eigenstates (the energy is transferred to nuclear vibrations)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nuclear motions has the form of correlated random noise; the correlation function of the charge fluctuation gives information about the frequency of the charge fluctuation as well as the nuclear vibrations.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31283026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1BDBF1-7D37-45C0-BFF6-456899A4EED3}"/>
              </a:ext>
            </a:extLst>
          </p:cNvPr>
          <p:cNvSpPr txBox="1"/>
          <p:nvPr/>
        </p:nvSpPr>
        <p:spPr>
          <a:xfrm>
            <a:off x="2605177" y="2498373"/>
            <a:ext cx="8534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/>
              <a:t>and that’s how far classical physics takes us…</a:t>
            </a:r>
          </a:p>
        </p:txBody>
      </p:sp>
    </p:spTree>
    <p:extLst>
      <p:ext uri="{BB962C8B-B14F-4D97-AF65-F5344CB8AC3E}">
        <p14:creationId xmlns:p14="http://schemas.microsoft.com/office/powerpoint/2010/main" val="13190105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ingle_oscillator_starting_at_1">
            <a:hlinkClick r:id="" action="ppaction://media"/>
            <a:extLst>
              <a:ext uri="{FF2B5EF4-FFF2-40B4-BE49-F238E27FC236}">
                <a16:creationId xmlns:a16="http://schemas.microsoft.com/office/drawing/2014/main" id="{E26E23F0-E382-58B0-2CDC-1EE30A834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45297" t="20874" r="42031" b="26001"/>
          <a:stretch/>
        </p:blipFill>
        <p:spPr>
          <a:xfrm>
            <a:off x="2002609" y="1122362"/>
            <a:ext cx="772453" cy="242887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8EB5750-30BB-E7DC-A3BE-726207D66E10}"/>
              </a:ext>
            </a:extLst>
          </p:cNvPr>
          <p:cNvSpPr txBox="1"/>
          <p:nvPr/>
        </p:nvSpPr>
        <p:spPr>
          <a:xfrm>
            <a:off x="1783614" y="466449"/>
            <a:ext cx="5467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dirty="0">
                <a:latin typeface="Algerian" panose="04020705040A02060702" pitchFamily="82" charset="0"/>
              </a:rPr>
              <a:t>Classical</a:t>
            </a:r>
          </a:p>
        </p:txBody>
      </p:sp>
    </p:spTree>
    <p:extLst>
      <p:ext uri="{BB962C8B-B14F-4D97-AF65-F5344CB8AC3E}">
        <p14:creationId xmlns:p14="http://schemas.microsoft.com/office/powerpoint/2010/main" val="2778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6579BE-E5DC-8222-7030-F1067308BF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599" y="3710399"/>
            <a:ext cx="768163" cy="2432515"/>
          </a:xfrm>
          <a:prstGeom prst="rect">
            <a:avLst/>
          </a:prstGeom>
        </p:spPr>
      </p:pic>
      <p:pic>
        <p:nvPicPr>
          <p:cNvPr id="35" name="single_oscillator_starting_at_1">
            <a:hlinkClick r:id="" action="ppaction://media"/>
            <a:extLst>
              <a:ext uri="{FF2B5EF4-FFF2-40B4-BE49-F238E27FC236}">
                <a16:creationId xmlns:a16="http://schemas.microsoft.com/office/drawing/2014/main" id="{E26E23F0-E382-58B0-2CDC-1EE30A834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45297" t="20874" r="42031" b="26001"/>
          <a:stretch/>
        </p:blipFill>
        <p:spPr>
          <a:xfrm>
            <a:off x="2002609" y="1122362"/>
            <a:ext cx="772453" cy="242887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8EB5750-30BB-E7DC-A3BE-726207D66E10}"/>
              </a:ext>
            </a:extLst>
          </p:cNvPr>
          <p:cNvSpPr txBox="1"/>
          <p:nvPr/>
        </p:nvSpPr>
        <p:spPr>
          <a:xfrm>
            <a:off x="1783614" y="466449"/>
            <a:ext cx="5467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dirty="0">
                <a:latin typeface="Algerian" panose="04020705040A02060702" pitchFamily="82" charset="0"/>
              </a:rPr>
              <a:t>Classical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A0448C1-AEFD-5604-AAF5-6F6355F31673}"/>
              </a:ext>
            </a:extLst>
          </p:cNvPr>
          <p:cNvCxnSpPr>
            <a:cxnSpLocks/>
          </p:cNvCxnSpPr>
          <p:nvPr/>
        </p:nvCxnSpPr>
        <p:spPr>
          <a:xfrm flipV="1">
            <a:off x="2383155" y="4221163"/>
            <a:ext cx="0" cy="8156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701A6A7-81E7-CB34-1C90-AAAD2C9BB0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4" y="4535913"/>
            <a:ext cx="2007302" cy="390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9C459E-3B79-D5F3-0B9E-083865698B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51" y="4623994"/>
            <a:ext cx="183097" cy="177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A05D9D-199E-5708-2AE7-7BEDD287491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84" y="5241324"/>
            <a:ext cx="159567" cy="245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89695-0315-FBA3-E671-69B039A6DE3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14" y="3973155"/>
            <a:ext cx="448140" cy="2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1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6579BE-E5DC-8222-7030-F1067308BF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599" y="3710399"/>
            <a:ext cx="768163" cy="2432515"/>
          </a:xfrm>
          <a:prstGeom prst="rect">
            <a:avLst/>
          </a:prstGeom>
        </p:spPr>
      </p:pic>
      <p:pic>
        <p:nvPicPr>
          <p:cNvPr id="35" name="single_oscillator_starting_at_1">
            <a:hlinkClick r:id="" action="ppaction://media"/>
            <a:extLst>
              <a:ext uri="{FF2B5EF4-FFF2-40B4-BE49-F238E27FC236}">
                <a16:creationId xmlns:a16="http://schemas.microsoft.com/office/drawing/2014/main" id="{E26E23F0-E382-58B0-2CDC-1EE30A834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45297" t="20874" r="42031" b="26001"/>
          <a:stretch/>
        </p:blipFill>
        <p:spPr>
          <a:xfrm>
            <a:off x="2002609" y="1122362"/>
            <a:ext cx="772453" cy="242887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8EB5750-30BB-E7DC-A3BE-726207D66E10}"/>
              </a:ext>
            </a:extLst>
          </p:cNvPr>
          <p:cNvSpPr txBox="1"/>
          <p:nvPr/>
        </p:nvSpPr>
        <p:spPr>
          <a:xfrm>
            <a:off x="1783614" y="466449"/>
            <a:ext cx="5467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dirty="0">
                <a:latin typeface="Algerian" panose="04020705040A02060702" pitchFamily="82" charset="0"/>
              </a:rPr>
              <a:t>Classical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A0448C1-AEFD-5604-AAF5-6F6355F31673}"/>
              </a:ext>
            </a:extLst>
          </p:cNvPr>
          <p:cNvCxnSpPr>
            <a:cxnSpLocks/>
          </p:cNvCxnSpPr>
          <p:nvPr/>
        </p:nvCxnSpPr>
        <p:spPr>
          <a:xfrm flipV="1">
            <a:off x="2383155" y="4221163"/>
            <a:ext cx="0" cy="8156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701A6A7-81E7-CB34-1C90-AAAD2C9BB0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4" y="4535913"/>
            <a:ext cx="2007302" cy="390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9C459E-3B79-D5F3-0B9E-083865698B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51" y="4623994"/>
            <a:ext cx="183097" cy="177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A05D9D-199E-5708-2AE7-7BEDD287491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84" y="5241324"/>
            <a:ext cx="159567" cy="245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89695-0315-FBA3-E671-69B039A6DE3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14" y="3973155"/>
            <a:ext cx="448140" cy="248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D0C2C2-0A18-77D6-FAD5-BF54EA1C1667}"/>
              </a:ext>
            </a:extLst>
          </p:cNvPr>
          <p:cNvSpPr txBox="1"/>
          <p:nvPr/>
        </p:nvSpPr>
        <p:spPr>
          <a:xfrm>
            <a:off x="8117646" y="358727"/>
            <a:ext cx="280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dirty="0">
                <a:latin typeface="Chiller" panose="04020404031007020602" pitchFamily="82" charset="0"/>
              </a:rPr>
              <a:t>Quantum</a:t>
            </a:r>
          </a:p>
        </p:txBody>
      </p:sp>
      <p:pic>
        <p:nvPicPr>
          <p:cNvPr id="9" name="Picture 8" descr="A graph of different colored waves&#10;&#10;AI-generated content may be incorrect.">
            <a:extLst>
              <a:ext uri="{FF2B5EF4-FFF2-40B4-BE49-F238E27FC236}">
                <a16:creationId xmlns:a16="http://schemas.microsoft.com/office/drawing/2014/main" id="{3680D7C2-B2DF-7E9D-C90B-4828A72A45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1306333"/>
            <a:ext cx="2753646" cy="185171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3ECFFE-AF0B-9D76-263C-D8FCC55E39A3}"/>
              </a:ext>
            </a:extLst>
          </p:cNvPr>
          <p:cNvCxnSpPr>
            <a:cxnSpLocks/>
          </p:cNvCxnSpPr>
          <p:nvPr/>
        </p:nvCxnSpPr>
        <p:spPr>
          <a:xfrm>
            <a:off x="5712097" y="2192916"/>
            <a:ext cx="16097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60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6579BE-E5DC-8222-7030-F1067308BF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9599" y="3710399"/>
            <a:ext cx="768163" cy="2432515"/>
          </a:xfrm>
          <a:prstGeom prst="rect">
            <a:avLst/>
          </a:prstGeom>
        </p:spPr>
      </p:pic>
      <p:pic>
        <p:nvPicPr>
          <p:cNvPr id="35" name="single_oscillator_starting_at_1">
            <a:hlinkClick r:id="" action="ppaction://media"/>
            <a:extLst>
              <a:ext uri="{FF2B5EF4-FFF2-40B4-BE49-F238E27FC236}">
                <a16:creationId xmlns:a16="http://schemas.microsoft.com/office/drawing/2014/main" id="{E26E23F0-E382-58B0-2CDC-1EE30A834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45297" t="20874" r="42031" b="26001"/>
          <a:stretch/>
        </p:blipFill>
        <p:spPr>
          <a:xfrm>
            <a:off x="2002609" y="1122362"/>
            <a:ext cx="772453" cy="242887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8EB5750-30BB-E7DC-A3BE-726207D66E10}"/>
              </a:ext>
            </a:extLst>
          </p:cNvPr>
          <p:cNvSpPr txBox="1"/>
          <p:nvPr/>
        </p:nvSpPr>
        <p:spPr>
          <a:xfrm>
            <a:off x="1783614" y="466449"/>
            <a:ext cx="5467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dirty="0">
                <a:latin typeface="Algerian" panose="04020705040A02060702" pitchFamily="82" charset="0"/>
              </a:rPr>
              <a:t>Classical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A0448C1-AEFD-5604-AAF5-6F6355F31673}"/>
              </a:ext>
            </a:extLst>
          </p:cNvPr>
          <p:cNvCxnSpPr>
            <a:cxnSpLocks/>
          </p:cNvCxnSpPr>
          <p:nvPr/>
        </p:nvCxnSpPr>
        <p:spPr>
          <a:xfrm flipV="1">
            <a:off x="2383155" y="4221163"/>
            <a:ext cx="0" cy="8156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701A6A7-81E7-CB34-1C90-AAAD2C9BB0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4" y="4535913"/>
            <a:ext cx="2007302" cy="390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9C459E-3B79-D5F3-0B9E-083865698B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51" y="4623994"/>
            <a:ext cx="183097" cy="177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A05D9D-199E-5708-2AE7-7BEDD287491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84" y="5241324"/>
            <a:ext cx="159567" cy="245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89695-0315-FBA3-E671-69B039A6DE3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14" y="3973155"/>
            <a:ext cx="448140" cy="2480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0EAA17-96EC-06AF-BF1C-7C6055E851F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915" y="4625808"/>
            <a:ext cx="1149342" cy="350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D0C2C2-0A18-77D6-FAD5-BF54EA1C1667}"/>
              </a:ext>
            </a:extLst>
          </p:cNvPr>
          <p:cNvSpPr txBox="1"/>
          <p:nvPr/>
        </p:nvSpPr>
        <p:spPr>
          <a:xfrm>
            <a:off x="8117646" y="358727"/>
            <a:ext cx="280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dirty="0">
                <a:latin typeface="Chiller" panose="04020404031007020602" pitchFamily="82" charset="0"/>
              </a:rPr>
              <a:t>Quantum</a:t>
            </a:r>
          </a:p>
        </p:txBody>
      </p:sp>
      <p:pic>
        <p:nvPicPr>
          <p:cNvPr id="9" name="Picture 8" descr="A graph of different colored waves&#10;&#10;AI-generated content may be incorrect.">
            <a:extLst>
              <a:ext uri="{FF2B5EF4-FFF2-40B4-BE49-F238E27FC236}">
                <a16:creationId xmlns:a16="http://schemas.microsoft.com/office/drawing/2014/main" id="{3680D7C2-B2DF-7E9D-C90B-4828A72A45E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1306333"/>
            <a:ext cx="2753646" cy="1851717"/>
          </a:xfrm>
          <a:prstGeom prst="rect">
            <a:avLst/>
          </a:prstGeom>
        </p:spPr>
      </p:pic>
      <p:pic>
        <p:nvPicPr>
          <p:cNvPr id="10" name="Picture 9" descr="A wand with stars on it&#10;&#10;AI-generated content may be incorrect.">
            <a:extLst>
              <a:ext uri="{FF2B5EF4-FFF2-40B4-BE49-F238E27FC236}">
                <a16:creationId xmlns:a16="http://schemas.microsoft.com/office/drawing/2014/main" id="{4EC244F4-B8A6-64DE-0418-CDA0ED2CD9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3173" flipH="1">
            <a:off x="5954980" y="4876006"/>
            <a:ext cx="632327" cy="97631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45EE68-13F1-2334-5770-D4DBAB174FB8}"/>
              </a:ext>
            </a:extLst>
          </p:cNvPr>
          <p:cNvCxnSpPr>
            <a:cxnSpLocks/>
          </p:cNvCxnSpPr>
          <p:nvPr/>
        </p:nvCxnSpPr>
        <p:spPr>
          <a:xfrm>
            <a:off x="5702572" y="4764666"/>
            <a:ext cx="16097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3ECFFE-AF0B-9D76-263C-D8FCC55E39A3}"/>
              </a:ext>
            </a:extLst>
          </p:cNvPr>
          <p:cNvCxnSpPr>
            <a:cxnSpLocks/>
          </p:cNvCxnSpPr>
          <p:nvPr/>
        </p:nvCxnSpPr>
        <p:spPr>
          <a:xfrm>
            <a:off x="5712097" y="2192916"/>
            <a:ext cx="16097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06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6579BE-E5DC-8222-7030-F1067308BF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9599" y="3710399"/>
            <a:ext cx="768163" cy="2432515"/>
          </a:xfrm>
          <a:prstGeom prst="rect">
            <a:avLst/>
          </a:prstGeom>
        </p:spPr>
      </p:pic>
      <p:pic>
        <p:nvPicPr>
          <p:cNvPr id="35" name="single_oscillator_starting_at_1">
            <a:hlinkClick r:id="" action="ppaction://media"/>
            <a:extLst>
              <a:ext uri="{FF2B5EF4-FFF2-40B4-BE49-F238E27FC236}">
                <a16:creationId xmlns:a16="http://schemas.microsoft.com/office/drawing/2014/main" id="{E26E23F0-E382-58B0-2CDC-1EE30A834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45297" t="20874" r="42031" b="26001"/>
          <a:stretch/>
        </p:blipFill>
        <p:spPr>
          <a:xfrm>
            <a:off x="2002609" y="1122362"/>
            <a:ext cx="772453" cy="242887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8EB5750-30BB-E7DC-A3BE-726207D66E10}"/>
              </a:ext>
            </a:extLst>
          </p:cNvPr>
          <p:cNvSpPr txBox="1"/>
          <p:nvPr/>
        </p:nvSpPr>
        <p:spPr>
          <a:xfrm>
            <a:off x="1783614" y="466449"/>
            <a:ext cx="5467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dirty="0">
                <a:latin typeface="Algerian" panose="04020705040A02060702" pitchFamily="82" charset="0"/>
              </a:rPr>
              <a:t>Classical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A0448C1-AEFD-5604-AAF5-6F6355F31673}"/>
              </a:ext>
            </a:extLst>
          </p:cNvPr>
          <p:cNvCxnSpPr>
            <a:cxnSpLocks/>
          </p:cNvCxnSpPr>
          <p:nvPr/>
        </p:nvCxnSpPr>
        <p:spPr>
          <a:xfrm flipV="1">
            <a:off x="2383155" y="4221163"/>
            <a:ext cx="0" cy="8156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701A6A7-81E7-CB34-1C90-AAAD2C9BB0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14" y="4535913"/>
            <a:ext cx="2007302" cy="390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9C459E-3B79-D5F3-0B9E-083865698B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51" y="4623994"/>
            <a:ext cx="183097" cy="177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A05D9D-199E-5708-2AE7-7BEDD287491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84" y="5241324"/>
            <a:ext cx="159567" cy="245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89695-0315-FBA3-E671-69B039A6DE3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14" y="3973155"/>
            <a:ext cx="448140" cy="2480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0EAA17-96EC-06AF-BF1C-7C6055E851F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915" y="4625808"/>
            <a:ext cx="1149342" cy="350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D0C2C2-0A18-77D6-FAD5-BF54EA1C1667}"/>
              </a:ext>
            </a:extLst>
          </p:cNvPr>
          <p:cNvSpPr txBox="1"/>
          <p:nvPr/>
        </p:nvSpPr>
        <p:spPr>
          <a:xfrm>
            <a:off x="8117646" y="358727"/>
            <a:ext cx="280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dirty="0">
                <a:latin typeface="Chiller" panose="04020404031007020602" pitchFamily="82" charset="0"/>
              </a:rPr>
              <a:t>Quantum</a:t>
            </a:r>
          </a:p>
        </p:txBody>
      </p:sp>
      <p:pic>
        <p:nvPicPr>
          <p:cNvPr id="9" name="Picture 8" descr="A graph of different colored waves&#10;&#10;AI-generated content may be incorrect.">
            <a:extLst>
              <a:ext uri="{FF2B5EF4-FFF2-40B4-BE49-F238E27FC236}">
                <a16:creationId xmlns:a16="http://schemas.microsoft.com/office/drawing/2014/main" id="{3680D7C2-B2DF-7E9D-C90B-4828A72A45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1306333"/>
            <a:ext cx="2753646" cy="1851717"/>
          </a:xfrm>
          <a:prstGeom prst="rect">
            <a:avLst/>
          </a:prstGeom>
        </p:spPr>
      </p:pic>
      <p:pic>
        <p:nvPicPr>
          <p:cNvPr id="10" name="Picture 9" descr="A wand with stars on it&#10;&#10;AI-generated content may be incorrect.">
            <a:extLst>
              <a:ext uri="{FF2B5EF4-FFF2-40B4-BE49-F238E27FC236}">
                <a16:creationId xmlns:a16="http://schemas.microsoft.com/office/drawing/2014/main" id="{4EC244F4-B8A6-64DE-0418-CDA0ED2CD9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3173" flipH="1">
            <a:off x="5954980" y="4876006"/>
            <a:ext cx="632327" cy="97631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45EE68-13F1-2334-5770-D4DBAB174FB8}"/>
              </a:ext>
            </a:extLst>
          </p:cNvPr>
          <p:cNvCxnSpPr>
            <a:cxnSpLocks/>
          </p:cNvCxnSpPr>
          <p:nvPr/>
        </p:nvCxnSpPr>
        <p:spPr>
          <a:xfrm>
            <a:off x="5702572" y="4764666"/>
            <a:ext cx="16097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3ECFFE-AF0B-9D76-263C-D8FCC55E39A3}"/>
              </a:ext>
            </a:extLst>
          </p:cNvPr>
          <p:cNvCxnSpPr>
            <a:cxnSpLocks/>
          </p:cNvCxnSpPr>
          <p:nvPr/>
        </p:nvCxnSpPr>
        <p:spPr>
          <a:xfrm>
            <a:off x="5712097" y="2192916"/>
            <a:ext cx="16097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DE78B7A-FAF7-CDC0-9AC2-5BDDC5EF399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840" y="5396920"/>
            <a:ext cx="3187102" cy="33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4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D0C2C2-0A18-77D6-FAD5-BF54EA1C1667}"/>
              </a:ext>
            </a:extLst>
          </p:cNvPr>
          <p:cNvSpPr txBox="1"/>
          <p:nvPr/>
        </p:nvSpPr>
        <p:spPr>
          <a:xfrm>
            <a:off x="8117646" y="358727"/>
            <a:ext cx="280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dirty="0">
                <a:latin typeface="Chiller" panose="04020404031007020602" pitchFamily="82" charset="0"/>
              </a:rPr>
              <a:t>Quantum</a:t>
            </a:r>
          </a:p>
        </p:txBody>
      </p:sp>
      <p:pic>
        <p:nvPicPr>
          <p:cNvPr id="9" name="Picture 8" descr="A graph of different colored waves&#10;&#10;AI-generated content may be incorrect.">
            <a:extLst>
              <a:ext uri="{FF2B5EF4-FFF2-40B4-BE49-F238E27FC236}">
                <a16:creationId xmlns:a16="http://schemas.microsoft.com/office/drawing/2014/main" id="{3680D7C2-B2DF-7E9D-C90B-4828A72A4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1306333"/>
            <a:ext cx="2753646" cy="1851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4A45FC-CF82-836C-3A58-182FBDADFF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3348984"/>
            <a:ext cx="1149342" cy="350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5E0FC9-9A5E-2B3F-E136-B29ADA88C0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4090910"/>
            <a:ext cx="3187102" cy="334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135198-DD51-9489-C29F-899072D2BC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03" y="2891046"/>
            <a:ext cx="230018" cy="247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F224D9-FFA1-C033-0EE1-0152E25F0F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2631497"/>
            <a:ext cx="231464" cy="24841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70B85B-C7BA-21C3-DBC0-C3A82E01A8A5}"/>
              </a:ext>
            </a:extLst>
          </p:cNvPr>
          <p:cNvCxnSpPr>
            <a:cxnSpLocks/>
          </p:cNvCxnSpPr>
          <p:nvPr/>
        </p:nvCxnSpPr>
        <p:spPr>
          <a:xfrm>
            <a:off x="5828581" y="2745797"/>
            <a:ext cx="14176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5546A17-F04E-B044-C395-014B6314CAE7}"/>
              </a:ext>
            </a:extLst>
          </p:cNvPr>
          <p:cNvCxnSpPr>
            <a:cxnSpLocks/>
          </p:cNvCxnSpPr>
          <p:nvPr/>
        </p:nvCxnSpPr>
        <p:spPr>
          <a:xfrm>
            <a:off x="5828581" y="3043446"/>
            <a:ext cx="14176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D0D1F1A-55EB-7218-D27B-34C5BE1B6299}"/>
              </a:ext>
            </a:extLst>
          </p:cNvPr>
          <p:cNvSpPr txBox="1"/>
          <p:nvPr/>
        </p:nvSpPr>
        <p:spPr>
          <a:xfrm>
            <a:off x="3960279" y="2429381"/>
            <a:ext cx="1767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Our classical model did not have states</a:t>
            </a:r>
          </a:p>
        </p:txBody>
      </p:sp>
    </p:spTree>
    <p:extLst>
      <p:ext uri="{BB962C8B-B14F-4D97-AF65-F5344CB8AC3E}">
        <p14:creationId xmlns:p14="http://schemas.microsoft.com/office/powerpoint/2010/main" val="3832231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janot\AppData\Local\Microsoft\Windows\INetCache\IE\0VH069C4\the-sun-1898551_1280[1].png">
            <a:extLst>
              <a:ext uri="{FF2B5EF4-FFF2-40B4-BE49-F238E27FC236}">
                <a16:creationId xmlns:a16="http://schemas.microsoft.com/office/drawing/2014/main" id="{2C90D404-0782-05E0-180E-0E3A5ADD3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867" y="1350843"/>
            <a:ext cx="1544751" cy="15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eszczyna_lisc.jpeg">
            <a:extLst>
              <a:ext uri="{FF2B5EF4-FFF2-40B4-BE49-F238E27FC236}">
                <a16:creationId xmlns:a16="http://schemas.microsoft.com/office/drawing/2014/main" id="{9C78085E-5958-0395-2EF8-08DAA84A3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37628" flipH="1">
            <a:off x="3151353" y="3139851"/>
            <a:ext cx="1892905" cy="15240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57D24F-A80A-3E08-7540-0A1AC8AD5CA8}"/>
              </a:ext>
            </a:extLst>
          </p:cNvPr>
          <p:cNvCxnSpPr/>
          <p:nvPr/>
        </p:nvCxnSpPr>
        <p:spPr>
          <a:xfrm>
            <a:off x="2952173" y="2209801"/>
            <a:ext cx="772376" cy="1447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diagram of a complex of molecules&#10;&#10;AI-generated content may be incorrect.">
            <a:extLst>
              <a:ext uri="{FF2B5EF4-FFF2-40B4-BE49-F238E27FC236}">
                <a16:creationId xmlns:a16="http://schemas.microsoft.com/office/drawing/2014/main" id="{8739F313-A65A-13DF-3A0A-60EFD020D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409" y="1277391"/>
            <a:ext cx="4210053" cy="37987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CD677A1-4416-F684-A1CD-9F696DB3EB74}"/>
              </a:ext>
            </a:extLst>
          </p:cNvPr>
          <p:cNvSpPr txBox="1"/>
          <p:nvPr/>
        </p:nvSpPr>
        <p:spPr>
          <a:xfrm>
            <a:off x="2414255" y="5507157"/>
            <a:ext cx="262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Light-dependent phase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E13D90-00D1-4CBB-5BAE-A5A9E7BB62FB}"/>
              </a:ext>
            </a:extLst>
          </p:cNvPr>
          <p:cNvSpPr txBox="1"/>
          <p:nvPr/>
        </p:nvSpPr>
        <p:spPr>
          <a:xfrm>
            <a:off x="7766349" y="5507157"/>
            <a:ext cx="262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Light-independent phase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AA3808-447A-7710-C4E3-08B40AE8D6F0}"/>
              </a:ext>
            </a:extLst>
          </p:cNvPr>
          <p:cNvSpPr/>
          <p:nvPr/>
        </p:nvSpPr>
        <p:spPr>
          <a:xfrm>
            <a:off x="1447800" y="1016000"/>
            <a:ext cx="4330700" cy="530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B08675-2327-F466-846A-A8DB058E3A41}"/>
              </a:ext>
            </a:extLst>
          </p:cNvPr>
          <p:cNvSpPr txBox="1"/>
          <p:nvPr/>
        </p:nvSpPr>
        <p:spPr>
          <a:xfrm>
            <a:off x="7315200" y="834501"/>
            <a:ext cx="4136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/>
              <a:t>Mike Jones, CC BY SA 3.0.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8594978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D0C2C2-0A18-77D6-FAD5-BF54EA1C1667}"/>
              </a:ext>
            </a:extLst>
          </p:cNvPr>
          <p:cNvSpPr txBox="1"/>
          <p:nvPr/>
        </p:nvSpPr>
        <p:spPr>
          <a:xfrm>
            <a:off x="8117646" y="358727"/>
            <a:ext cx="280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dirty="0">
                <a:latin typeface="Chiller" panose="04020404031007020602" pitchFamily="82" charset="0"/>
              </a:rPr>
              <a:t>Quantum</a:t>
            </a:r>
          </a:p>
        </p:txBody>
      </p:sp>
      <p:pic>
        <p:nvPicPr>
          <p:cNvPr id="9" name="Picture 8" descr="A graph of different colored waves&#10;&#10;AI-generated content may be incorrect.">
            <a:extLst>
              <a:ext uri="{FF2B5EF4-FFF2-40B4-BE49-F238E27FC236}">
                <a16:creationId xmlns:a16="http://schemas.microsoft.com/office/drawing/2014/main" id="{3680D7C2-B2DF-7E9D-C90B-4828A72A4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1306333"/>
            <a:ext cx="2753646" cy="1851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4A45FC-CF82-836C-3A58-182FBDADFF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3348984"/>
            <a:ext cx="1149342" cy="350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5E0FC9-9A5E-2B3F-E136-B29ADA88C0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4090910"/>
            <a:ext cx="3187102" cy="334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135198-DD51-9489-C29F-899072D2BC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03" y="2891046"/>
            <a:ext cx="230018" cy="247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F224D9-FFA1-C033-0EE1-0152E25F0F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2631497"/>
            <a:ext cx="231464" cy="248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EFDD36-9D8C-384E-8870-D993300311F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5023770"/>
            <a:ext cx="2321054" cy="334031"/>
          </a:xfrm>
          <a:prstGeom prst="rect">
            <a:avLst/>
          </a:prstGeom>
        </p:spPr>
      </p:pic>
      <p:pic>
        <p:nvPicPr>
          <p:cNvPr id="14" name="Picture 1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03C20EEF-FFB3-AE85-6E69-FB77C3DA46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647" y="5772091"/>
            <a:ext cx="2857899" cy="83831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D10D308-469B-CC7C-3B1E-F915FBC8C807}"/>
              </a:ext>
            </a:extLst>
          </p:cNvPr>
          <p:cNvCxnSpPr>
            <a:cxnSpLocks/>
          </p:cNvCxnSpPr>
          <p:nvPr/>
        </p:nvCxnSpPr>
        <p:spPr>
          <a:xfrm>
            <a:off x="9039225" y="5450646"/>
            <a:ext cx="0" cy="245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529DD4-0B0D-65D8-F71A-21C0CB21F45C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9775596" y="5190785"/>
            <a:ext cx="628071" cy="310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D825C0F0-36BD-9CE1-AD2F-70CCF88021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667" y="5158394"/>
            <a:ext cx="514422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52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D0C2C2-0A18-77D6-FAD5-BF54EA1C1667}"/>
              </a:ext>
            </a:extLst>
          </p:cNvPr>
          <p:cNvSpPr txBox="1"/>
          <p:nvPr/>
        </p:nvSpPr>
        <p:spPr>
          <a:xfrm>
            <a:off x="8117646" y="358727"/>
            <a:ext cx="280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dirty="0">
                <a:latin typeface="Chiller" panose="04020404031007020602" pitchFamily="82" charset="0"/>
              </a:rPr>
              <a:t>Quantum</a:t>
            </a:r>
          </a:p>
        </p:txBody>
      </p:sp>
      <p:pic>
        <p:nvPicPr>
          <p:cNvPr id="9" name="Picture 8" descr="A graph of different colored waves&#10;&#10;AI-generated content may be incorrect.">
            <a:extLst>
              <a:ext uri="{FF2B5EF4-FFF2-40B4-BE49-F238E27FC236}">
                <a16:creationId xmlns:a16="http://schemas.microsoft.com/office/drawing/2014/main" id="{3680D7C2-B2DF-7E9D-C90B-4828A72A45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1306333"/>
            <a:ext cx="2753646" cy="1851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4A45FC-CF82-836C-3A58-182FBDADFF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3348984"/>
            <a:ext cx="1149342" cy="350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5E0FC9-9A5E-2B3F-E136-B29ADA88C0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4090910"/>
            <a:ext cx="3187102" cy="334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135198-DD51-9489-C29F-899072D2BC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03" y="2891046"/>
            <a:ext cx="230018" cy="247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F224D9-FFA1-C033-0EE1-0152E25F0F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2631497"/>
            <a:ext cx="231464" cy="248419"/>
          </a:xfrm>
          <a:prstGeom prst="rect">
            <a:avLst/>
          </a:prstGeom>
        </p:spPr>
      </p:pic>
      <p:pic>
        <p:nvPicPr>
          <p:cNvPr id="27" name="Picture 26" descr="A collage of graphs&#10;&#10;AI-generated content may be incorrect.">
            <a:extLst>
              <a:ext uri="{FF2B5EF4-FFF2-40B4-BE49-F238E27FC236}">
                <a16:creationId xmlns:a16="http://schemas.microsoft.com/office/drawing/2014/main" id="{76C96A5D-FCA2-880C-1FA0-3093EDBEB5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28" y="1557546"/>
            <a:ext cx="2857500" cy="2667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725972-7F99-347B-3891-085805DC1FC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90" y="1988874"/>
            <a:ext cx="1209204" cy="2346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2A836F-45B4-0237-24D3-6EA95E9C6D39}"/>
              </a:ext>
            </a:extLst>
          </p:cNvPr>
          <p:cNvSpPr/>
          <p:nvPr/>
        </p:nvSpPr>
        <p:spPr>
          <a:xfrm>
            <a:off x="961528" y="2463800"/>
            <a:ext cx="2886572" cy="1760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C6E2A6-7669-3ECD-A0DF-B2FEFE64869D}"/>
              </a:ext>
            </a:extLst>
          </p:cNvPr>
          <p:cNvCxnSpPr/>
          <p:nvPr/>
        </p:nvCxnSpPr>
        <p:spPr>
          <a:xfrm>
            <a:off x="9067800" y="4524375"/>
            <a:ext cx="18502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1AF234-A6DA-58DA-A496-4EED82637506}"/>
              </a:ext>
            </a:extLst>
          </p:cNvPr>
          <p:cNvCxnSpPr>
            <a:cxnSpLocks/>
          </p:cNvCxnSpPr>
          <p:nvPr/>
        </p:nvCxnSpPr>
        <p:spPr>
          <a:xfrm>
            <a:off x="3895725" y="2324100"/>
            <a:ext cx="11906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7180576-EC8D-AA1E-8D76-6AF28A315B8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5023770"/>
            <a:ext cx="2321054" cy="334031"/>
          </a:xfrm>
          <a:prstGeom prst="rect">
            <a:avLst/>
          </a:prstGeom>
        </p:spPr>
      </p:pic>
      <p:pic>
        <p:nvPicPr>
          <p:cNvPr id="6" name="Picture 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208FECAA-2CC2-18AB-7632-38B977BCFE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647" y="5772091"/>
            <a:ext cx="2857899" cy="83831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3EF2C1-32DD-52F6-88CF-B203B81E7948}"/>
              </a:ext>
            </a:extLst>
          </p:cNvPr>
          <p:cNvCxnSpPr>
            <a:cxnSpLocks/>
          </p:cNvCxnSpPr>
          <p:nvPr/>
        </p:nvCxnSpPr>
        <p:spPr>
          <a:xfrm>
            <a:off x="9039225" y="5450646"/>
            <a:ext cx="0" cy="245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6A1C23-F330-5651-EDD0-FDE659934113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9775596" y="5190785"/>
            <a:ext cx="628071" cy="310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CB6A21C4-D59B-E1C9-01AA-E6E61B218C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667" y="5158394"/>
            <a:ext cx="514422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677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D0C2C2-0A18-77D6-FAD5-BF54EA1C1667}"/>
              </a:ext>
            </a:extLst>
          </p:cNvPr>
          <p:cNvSpPr txBox="1"/>
          <p:nvPr/>
        </p:nvSpPr>
        <p:spPr>
          <a:xfrm>
            <a:off x="8117646" y="358727"/>
            <a:ext cx="280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dirty="0">
                <a:latin typeface="Chiller" panose="04020404031007020602" pitchFamily="82" charset="0"/>
              </a:rPr>
              <a:t>Quantum</a:t>
            </a:r>
          </a:p>
        </p:txBody>
      </p:sp>
      <p:pic>
        <p:nvPicPr>
          <p:cNvPr id="9" name="Picture 8" descr="A graph of different colored waves&#10;&#10;AI-generated content may be incorrect.">
            <a:extLst>
              <a:ext uri="{FF2B5EF4-FFF2-40B4-BE49-F238E27FC236}">
                <a16:creationId xmlns:a16="http://schemas.microsoft.com/office/drawing/2014/main" id="{3680D7C2-B2DF-7E9D-C90B-4828A72A45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1306333"/>
            <a:ext cx="2753646" cy="1851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4A45FC-CF82-836C-3A58-182FBDADFF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3348984"/>
            <a:ext cx="1149342" cy="350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5E0FC9-9A5E-2B3F-E136-B29ADA88C0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4090910"/>
            <a:ext cx="3187102" cy="334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135198-DD51-9489-C29F-899072D2BC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03" y="2891046"/>
            <a:ext cx="230018" cy="247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F224D9-FFA1-C033-0EE1-0152E25F0F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2631497"/>
            <a:ext cx="231464" cy="248419"/>
          </a:xfrm>
          <a:prstGeom prst="rect">
            <a:avLst/>
          </a:prstGeom>
        </p:spPr>
      </p:pic>
      <p:pic>
        <p:nvPicPr>
          <p:cNvPr id="27" name="Picture 26" descr="A collage of graphs&#10;&#10;AI-generated content may be incorrect.">
            <a:extLst>
              <a:ext uri="{FF2B5EF4-FFF2-40B4-BE49-F238E27FC236}">
                <a16:creationId xmlns:a16="http://schemas.microsoft.com/office/drawing/2014/main" id="{76C96A5D-FCA2-880C-1FA0-3093EDBEB5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28" y="1557546"/>
            <a:ext cx="2857500" cy="2667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725972-7F99-347B-3891-085805DC1FC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90" y="1988874"/>
            <a:ext cx="1209204" cy="234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F1DC9EB-D338-1AE8-F14F-8443E7F9CA0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63" y="2780792"/>
            <a:ext cx="1209338" cy="2351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2A836F-45B4-0237-24D3-6EA95E9C6D39}"/>
              </a:ext>
            </a:extLst>
          </p:cNvPr>
          <p:cNvSpPr/>
          <p:nvPr/>
        </p:nvSpPr>
        <p:spPr>
          <a:xfrm>
            <a:off x="961528" y="3348984"/>
            <a:ext cx="2857500" cy="875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C6E2A6-7669-3ECD-A0DF-B2FEFE64869D}"/>
              </a:ext>
            </a:extLst>
          </p:cNvPr>
          <p:cNvCxnSpPr/>
          <p:nvPr/>
        </p:nvCxnSpPr>
        <p:spPr>
          <a:xfrm>
            <a:off x="9067800" y="4524375"/>
            <a:ext cx="18502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1AF234-A6DA-58DA-A496-4EED82637506}"/>
              </a:ext>
            </a:extLst>
          </p:cNvPr>
          <p:cNvCxnSpPr>
            <a:cxnSpLocks/>
          </p:cNvCxnSpPr>
          <p:nvPr/>
        </p:nvCxnSpPr>
        <p:spPr>
          <a:xfrm>
            <a:off x="3895725" y="2324100"/>
            <a:ext cx="11906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83BED9-9D57-8674-BB7D-99067B14DD6C}"/>
              </a:ext>
            </a:extLst>
          </p:cNvPr>
          <p:cNvCxnSpPr>
            <a:cxnSpLocks/>
          </p:cNvCxnSpPr>
          <p:nvPr/>
        </p:nvCxnSpPr>
        <p:spPr>
          <a:xfrm>
            <a:off x="3929569" y="3139000"/>
            <a:ext cx="11906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7180576-EC8D-AA1E-8D76-6AF28A315B8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5023770"/>
            <a:ext cx="2321054" cy="334031"/>
          </a:xfrm>
          <a:prstGeom prst="rect">
            <a:avLst/>
          </a:prstGeom>
        </p:spPr>
      </p:pic>
      <p:pic>
        <p:nvPicPr>
          <p:cNvPr id="6" name="Picture 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208FECAA-2CC2-18AB-7632-38B977BCFE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647" y="5772091"/>
            <a:ext cx="2857899" cy="83831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3EF2C1-32DD-52F6-88CF-B203B81E7948}"/>
              </a:ext>
            </a:extLst>
          </p:cNvPr>
          <p:cNvCxnSpPr>
            <a:cxnSpLocks/>
          </p:cNvCxnSpPr>
          <p:nvPr/>
        </p:nvCxnSpPr>
        <p:spPr>
          <a:xfrm>
            <a:off x="9039225" y="5450646"/>
            <a:ext cx="0" cy="245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6A1C23-F330-5651-EDD0-FDE659934113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9775596" y="5190785"/>
            <a:ext cx="628071" cy="310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CB6A21C4-D59B-E1C9-01AA-E6E61B218C1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667" y="5158394"/>
            <a:ext cx="514422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582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D0C2C2-0A18-77D6-FAD5-BF54EA1C1667}"/>
              </a:ext>
            </a:extLst>
          </p:cNvPr>
          <p:cNvSpPr txBox="1"/>
          <p:nvPr/>
        </p:nvSpPr>
        <p:spPr>
          <a:xfrm>
            <a:off x="8117646" y="358727"/>
            <a:ext cx="280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dirty="0">
                <a:latin typeface="Chiller" panose="04020404031007020602" pitchFamily="82" charset="0"/>
              </a:rPr>
              <a:t>Quantum</a:t>
            </a:r>
          </a:p>
        </p:txBody>
      </p:sp>
      <p:pic>
        <p:nvPicPr>
          <p:cNvPr id="9" name="Picture 8" descr="A graph of different colored waves&#10;&#10;AI-generated content may be incorrect.">
            <a:extLst>
              <a:ext uri="{FF2B5EF4-FFF2-40B4-BE49-F238E27FC236}">
                <a16:creationId xmlns:a16="http://schemas.microsoft.com/office/drawing/2014/main" id="{3680D7C2-B2DF-7E9D-C90B-4828A72A45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1306333"/>
            <a:ext cx="2753646" cy="1851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4A45FC-CF82-836C-3A58-182FBDADFF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3348984"/>
            <a:ext cx="1149342" cy="350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5E0FC9-9A5E-2B3F-E136-B29ADA88C0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4090910"/>
            <a:ext cx="3187102" cy="334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135198-DD51-9489-C29F-899072D2BC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03" y="2891046"/>
            <a:ext cx="230018" cy="247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F224D9-FFA1-C033-0EE1-0152E25F0F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2631497"/>
            <a:ext cx="231464" cy="248419"/>
          </a:xfrm>
          <a:prstGeom prst="rect">
            <a:avLst/>
          </a:prstGeom>
        </p:spPr>
      </p:pic>
      <p:pic>
        <p:nvPicPr>
          <p:cNvPr id="27" name="Picture 26" descr="A collage of graphs&#10;&#10;AI-generated content may be incorrect.">
            <a:extLst>
              <a:ext uri="{FF2B5EF4-FFF2-40B4-BE49-F238E27FC236}">
                <a16:creationId xmlns:a16="http://schemas.microsoft.com/office/drawing/2014/main" id="{76C96A5D-FCA2-880C-1FA0-3093EDBEB5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28" y="1557546"/>
            <a:ext cx="2857500" cy="266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2A836F-45B4-0237-24D3-6EA95E9C6D39}"/>
              </a:ext>
            </a:extLst>
          </p:cNvPr>
          <p:cNvSpPr/>
          <p:nvPr/>
        </p:nvSpPr>
        <p:spPr>
          <a:xfrm>
            <a:off x="961528" y="3348984"/>
            <a:ext cx="2857500" cy="875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C6E2A6-7669-3ECD-A0DF-B2FEFE64869D}"/>
              </a:ext>
            </a:extLst>
          </p:cNvPr>
          <p:cNvCxnSpPr/>
          <p:nvPr/>
        </p:nvCxnSpPr>
        <p:spPr>
          <a:xfrm>
            <a:off x="9067800" y="4524375"/>
            <a:ext cx="18502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1AF234-A6DA-58DA-A496-4EED82637506}"/>
              </a:ext>
            </a:extLst>
          </p:cNvPr>
          <p:cNvCxnSpPr>
            <a:cxnSpLocks/>
          </p:cNvCxnSpPr>
          <p:nvPr/>
        </p:nvCxnSpPr>
        <p:spPr>
          <a:xfrm>
            <a:off x="3895725" y="2324100"/>
            <a:ext cx="11906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83BED9-9D57-8674-BB7D-99067B14DD6C}"/>
              </a:ext>
            </a:extLst>
          </p:cNvPr>
          <p:cNvCxnSpPr>
            <a:cxnSpLocks/>
          </p:cNvCxnSpPr>
          <p:nvPr/>
        </p:nvCxnSpPr>
        <p:spPr>
          <a:xfrm>
            <a:off x="3929569" y="3139000"/>
            <a:ext cx="11906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7180576-EC8D-AA1E-8D76-6AF28A315B8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5023770"/>
            <a:ext cx="2321054" cy="334031"/>
          </a:xfrm>
          <a:prstGeom prst="rect">
            <a:avLst/>
          </a:prstGeom>
        </p:spPr>
      </p:pic>
      <p:pic>
        <p:nvPicPr>
          <p:cNvPr id="6" name="Picture 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208FECAA-2CC2-18AB-7632-38B977BCFE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647" y="5772091"/>
            <a:ext cx="2857899" cy="83831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3EF2C1-32DD-52F6-88CF-B203B81E7948}"/>
              </a:ext>
            </a:extLst>
          </p:cNvPr>
          <p:cNvCxnSpPr>
            <a:cxnSpLocks/>
          </p:cNvCxnSpPr>
          <p:nvPr/>
        </p:nvCxnSpPr>
        <p:spPr>
          <a:xfrm>
            <a:off x="9039225" y="5450646"/>
            <a:ext cx="0" cy="245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C6A1C23-F330-5651-EDD0-FDE659934113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9775596" y="5190785"/>
            <a:ext cx="628071" cy="310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CB6A21C4-D59B-E1C9-01AA-E6E61B218C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667" y="5158394"/>
            <a:ext cx="514422" cy="685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2965A7-8213-4484-2C84-F0FE6FBD5D8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90" y="1988874"/>
            <a:ext cx="1642954" cy="2351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3F083F-FB51-CE91-D786-04C4598172D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63" y="2780793"/>
            <a:ext cx="1643136" cy="2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569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D0C2C2-0A18-77D6-FAD5-BF54EA1C1667}"/>
              </a:ext>
            </a:extLst>
          </p:cNvPr>
          <p:cNvSpPr txBox="1"/>
          <p:nvPr/>
        </p:nvSpPr>
        <p:spPr>
          <a:xfrm>
            <a:off x="8117646" y="358727"/>
            <a:ext cx="280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dirty="0">
                <a:latin typeface="Chiller" panose="04020404031007020602" pitchFamily="82" charset="0"/>
              </a:rPr>
              <a:t>Quantum</a:t>
            </a:r>
          </a:p>
        </p:txBody>
      </p:sp>
      <p:pic>
        <p:nvPicPr>
          <p:cNvPr id="9" name="Picture 8" descr="A graph of different colored waves&#10;&#10;AI-generated content may be incorrect.">
            <a:extLst>
              <a:ext uri="{FF2B5EF4-FFF2-40B4-BE49-F238E27FC236}">
                <a16:creationId xmlns:a16="http://schemas.microsoft.com/office/drawing/2014/main" id="{3680D7C2-B2DF-7E9D-C90B-4828A72A45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1306333"/>
            <a:ext cx="2753646" cy="1851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4A45FC-CF82-836C-3A58-182FBDADFF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3348984"/>
            <a:ext cx="1149342" cy="350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5E0FC9-9A5E-2B3F-E136-B29ADA88C0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4090910"/>
            <a:ext cx="3187102" cy="334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135198-DD51-9489-C29F-899072D2BC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03" y="2891046"/>
            <a:ext cx="230018" cy="247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F224D9-FFA1-C033-0EE1-0152E25F0F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2631497"/>
            <a:ext cx="231464" cy="248419"/>
          </a:xfrm>
          <a:prstGeom prst="rect">
            <a:avLst/>
          </a:prstGeom>
        </p:spPr>
      </p:pic>
      <p:pic>
        <p:nvPicPr>
          <p:cNvPr id="27" name="Picture 26" descr="A collage of graphs&#10;&#10;AI-generated content may be incorrect.">
            <a:extLst>
              <a:ext uri="{FF2B5EF4-FFF2-40B4-BE49-F238E27FC236}">
                <a16:creationId xmlns:a16="http://schemas.microsoft.com/office/drawing/2014/main" id="{76C96A5D-FCA2-880C-1FA0-3093EDBEB5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28" y="1557546"/>
            <a:ext cx="2857500" cy="266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2A836F-45B4-0237-24D3-6EA95E9C6D39}"/>
              </a:ext>
            </a:extLst>
          </p:cNvPr>
          <p:cNvSpPr/>
          <p:nvPr/>
        </p:nvSpPr>
        <p:spPr>
          <a:xfrm>
            <a:off x="961528" y="3348984"/>
            <a:ext cx="2857500" cy="875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0246CF-82F0-6E26-AA31-3C5B03ED2E9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5005063"/>
            <a:ext cx="2647348" cy="475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BFD986-9053-4ABC-3F4B-120035DE5DD7}"/>
              </a:ext>
            </a:extLst>
          </p:cNvPr>
          <p:cNvCxnSpPr>
            <a:cxnSpLocks/>
          </p:cNvCxnSpPr>
          <p:nvPr/>
        </p:nvCxnSpPr>
        <p:spPr>
          <a:xfrm>
            <a:off x="7677521" y="5536610"/>
            <a:ext cx="27008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735A95A-0F0E-5293-8CEF-BF35673F460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90" y="1988874"/>
            <a:ext cx="1642954" cy="235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FB3631-E76E-BF3B-09C7-CDEC27AF24A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63" y="2780793"/>
            <a:ext cx="1643136" cy="2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407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D0C2C2-0A18-77D6-FAD5-BF54EA1C1667}"/>
              </a:ext>
            </a:extLst>
          </p:cNvPr>
          <p:cNvSpPr txBox="1"/>
          <p:nvPr/>
        </p:nvSpPr>
        <p:spPr>
          <a:xfrm>
            <a:off x="8117646" y="358727"/>
            <a:ext cx="280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dirty="0">
                <a:latin typeface="Chiller" panose="04020404031007020602" pitchFamily="82" charset="0"/>
              </a:rPr>
              <a:t>Quantum</a:t>
            </a:r>
          </a:p>
        </p:txBody>
      </p:sp>
      <p:pic>
        <p:nvPicPr>
          <p:cNvPr id="9" name="Picture 8" descr="A graph of different colored waves&#10;&#10;AI-generated content may be incorrect.">
            <a:extLst>
              <a:ext uri="{FF2B5EF4-FFF2-40B4-BE49-F238E27FC236}">
                <a16:creationId xmlns:a16="http://schemas.microsoft.com/office/drawing/2014/main" id="{3680D7C2-B2DF-7E9D-C90B-4828A72A45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1306333"/>
            <a:ext cx="2753646" cy="1851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4A45FC-CF82-836C-3A58-182FBDADFF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3348984"/>
            <a:ext cx="1149342" cy="350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5E0FC9-9A5E-2B3F-E136-B29ADA88C0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4090910"/>
            <a:ext cx="3187102" cy="334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135198-DD51-9489-C29F-899072D2BC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03" y="2891046"/>
            <a:ext cx="230018" cy="247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F224D9-FFA1-C033-0EE1-0152E25F0F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2631497"/>
            <a:ext cx="231464" cy="248419"/>
          </a:xfrm>
          <a:prstGeom prst="rect">
            <a:avLst/>
          </a:prstGeom>
        </p:spPr>
      </p:pic>
      <p:pic>
        <p:nvPicPr>
          <p:cNvPr id="27" name="Picture 26" descr="A collage of graphs&#10;&#10;AI-generated content may be incorrect.">
            <a:extLst>
              <a:ext uri="{FF2B5EF4-FFF2-40B4-BE49-F238E27FC236}">
                <a16:creationId xmlns:a16="http://schemas.microsoft.com/office/drawing/2014/main" id="{76C96A5D-FCA2-880C-1FA0-3093EDBEB5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28" y="1557546"/>
            <a:ext cx="2857500" cy="266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2A836F-45B4-0237-24D3-6EA95E9C6D39}"/>
              </a:ext>
            </a:extLst>
          </p:cNvPr>
          <p:cNvSpPr/>
          <p:nvPr/>
        </p:nvSpPr>
        <p:spPr>
          <a:xfrm>
            <a:off x="961528" y="3348984"/>
            <a:ext cx="2857500" cy="875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56CE7-7B6D-0824-2E60-C43C37FC3A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5005063"/>
            <a:ext cx="2647348" cy="4756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F31774-45E5-D774-2DA0-F11FF8ADB0D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54" y="6017053"/>
            <a:ext cx="4962167" cy="47695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A002DE2-9529-8ACA-3DFA-08E729F52603}"/>
              </a:ext>
            </a:extLst>
          </p:cNvPr>
          <p:cNvGrpSpPr/>
          <p:nvPr/>
        </p:nvGrpSpPr>
        <p:grpSpPr>
          <a:xfrm>
            <a:off x="5444657" y="4926228"/>
            <a:ext cx="1388910" cy="967169"/>
            <a:chOff x="5444657" y="4926228"/>
            <a:chExt cx="1388910" cy="96716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834285-C2B1-EC69-CDF0-77AC919C9B14}"/>
                </a:ext>
              </a:extLst>
            </p:cNvPr>
            <p:cNvSpPr txBox="1"/>
            <p:nvPr/>
          </p:nvSpPr>
          <p:spPr>
            <a:xfrm rot="19172393">
              <a:off x="5444657" y="4926228"/>
              <a:ext cx="13889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oh </a:t>
              </a:r>
              <a:r>
                <a:rPr lang="en-ZA" dirty="0" err="1"/>
                <a:t>ya</a:t>
              </a:r>
              <a:r>
                <a:rPr lang="en-ZA" dirty="0"/>
                <a:t>, sometimes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7EDD672-DB74-5FAA-AD0F-1EF83DB3D72A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19726">
              <a:off x="5835934" y="5618803"/>
              <a:ext cx="520131" cy="164718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A5C5120-41F4-C80F-E484-DC43E40D3AA0}"/>
                </a:ext>
              </a:extLst>
            </p:cNvPr>
            <p:cNvSpPr/>
            <p:nvPr/>
          </p:nvSpPr>
          <p:spPr>
            <a:xfrm rot="19293313">
              <a:off x="5452338" y="4952538"/>
              <a:ext cx="1308653" cy="9408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71C6C4-4ABF-2437-7B9C-F4E09A23EA2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90" y="1988874"/>
            <a:ext cx="1642954" cy="235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FDD980-E4EC-BF73-F7B8-D581C6A444B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63" y="2780793"/>
            <a:ext cx="1643136" cy="2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496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D0C2C2-0A18-77D6-FAD5-BF54EA1C1667}"/>
              </a:ext>
            </a:extLst>
          </p:cNvPr>
          <p:cNvSpPr txBox="1"/>
          <p:nvPr/>
        </p:nvSpPr>
        <p:spPr>
          <a:xfrm>
            <a:off x="8117646" y="358727"/>
            <a:ext cx="280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dirty="0">
                <a:latin typeface="Chiller" panose="04020404031007020602" pitchFamily="82" charset="0"/>
              </a:rPr>
              <a:t>Quantum</a:t>
            </a:r>
          </a:p>
        </p:txBody>
      </p:sp>
      <p:pic>
        <p:nvPicPr>
          <p:cNvPr id="9" name="Picture 8" descr="A graph of different colored waves&#10;&#10;AI-generated content may be incorrect.">
            <a:extLst>
              <a:ext uri="{FF2B5EF4-FFF2-40B4-BE49-F238E27FC236}">
                <a16:creationId xmlns:a16="http://schemas.microsoft.com/office/drawing/2014/main" id="{3680D7C2-B2DF-7E9D-C90B-4828A72A45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1306333"/>
            <a:ext cx="2753646" cy="1851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4A45FC-CF82-836C-3A58-182FBDADFF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3348984"/>
            <a:ext cx="1149342" cy="350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5E0FC9-9A5E-2B3F-E136-B29ADA88C0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4090910"/>
            <a:ext cx="3187102" cy="334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135198-DD51-9489-C29F-899072D2BC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03" y="2891046"/>
            <a:ext cx="230018" cy="247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F224D9-FFA1-C033-0EE1-0152E25F0F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2631497"/>
            <a:ext cx="231464" cy="248419"/>
          </a:xfrm>
          <a:prstGeom prst="rect">
            <a:avLst/>
          </a:prstGeom>
        </p:spPr>
      </p:pic>
      <p:pic>
        <p:nvPicPr>
          <p:cNvPr id="27" name="Picture 26" descr="A collage of graphs&#10;&#10;AI-generated content may be incorrect.">
            <a:extLst>
              <a:ext uri="{FF2B5EF4-FFF2-40B4-BE49-F238E27FC236}">
                <a16:creationId xmlns:a16="http://schemas.microsoft.com/office/drawing/2014/main" id="{76C96A5D-FCA2-880C-1FA0-3093EDBEB5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28" y="1557546"/>
            <a:ext cx="2857500" cy="266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A8F553-5122-1FC7-27D2-E38C0814F8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90" y="1988874"/>
            <a:ext cx="1642954" cy="235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00825A-C178-D2FF-158B-514E8665318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63" y="2780793"/>
            <a:ext cx="1643136" cy="2355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94195-120D-C50C-9357-454D8DEAF31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90" y="3640841"/>
            <a:ext cx="1709593" cy="235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E29555-9A93-4237-8FFB-DAD49895C29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5005063"/>
            <a:ext cx="2647348" cy="475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C1E8F-ED88-541B-26B4-3111B60F695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54" y="6017053"/>
            <a:ext cx="4962167" cy="47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064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D0C2C2-0A18-77D6-FAD5-BF54EA1C1667}"/>
              </a:ext>
            </a:extLst>
          </p:cNvPr>
          <p:cNvSpPr txBox="1"/>
          <p:nvPr/>
        </p:nvSpPr>
        <p:spPr>
          <a:xfrm>
            <a:off x="8117646" y="358727"/>
            <a:ext cx="280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dirty="0">
                <a:latin typeface="Chiller" panose="04020404031007020602" pitchFamily="82" charset="0"/>
              </a:rPr>
              <a:t>Quantum</a:t>
            </a:r>
          </a:p>
        </p:txBody>
      </p:sp>
      <p:pic>
        <p:nvPicPr>
          <p:cNvPr id="9" name="Picture 8" descr="A graph of different colored waves&#10;&#10;AI-generated content may be incorrect.">
            <a:extLst>
              <a:ext uri="{FF2B5EF4-FFF2-40B4-BE49-F238E27FC236}">
                <a16:creationId xmlns:a16="http://schemas.microsoft.com/office/drawing/2014/main" id="{3680D7C2-B2DF-7E9D-C90B-4828A72A45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1306333"/>
            <a:ext cx="2753646" cy="1851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4A45FC-CF82-836C-3A58-182FBDADFF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3348984"/>
            <a:ext cx="1149342" cy="350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5E0FC9-9A5E-2B3F-E136-B29ADA88C0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4090910"/>
            <a:ext cx="3187102" cy="334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135198-DD51-9489-C29F-899072D2BC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03" y="2891046"/>
            <a:ext cx="230018" cy="247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F224D9-FFA1-C033-0EE1-0152E25F0F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2631497"/>
            <a:ext cx="231464" cy="248419"/>
          </a:xfrm>
          <a:prstGeom prst="rect">
            <a:avLst/>
          </a:prstGeom>
        </p:spPr>
      </p:pic>
      <p:pic>
        <p:nvPicPr>
          <p:cNvPr id="27" name="Picture 26" descr="A collage of graphs&#10;&#10;AI-generated content may be incorrect.">
            <a:extLst>
              <a:ext uri="{FF2B5EF4-FFF2-40B4-BE49-F238E27FC236}">
                <a16:creationId xmlns:a16="http://schemas.microsoft.com/office/drawing/2014/main" id="{76C96A5D-FCA2-880C-1FA0-3093EDBEB5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28" y="1557546"/>
            <a:ext cx="2857500" cy="266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A8F553-5122-1FC7-27D2-E38C0814F8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90" y="1988874"/>
            <a:ext cx="1642954" cy="235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00825A-C178-D2FF-158B-514E8665318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63" y="2780793"/>
            <a:ext cx="1643136" cy="2355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94195-120D-C50C-9357-454D8DEAF31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90" y="3640841"/>
            <a:ext cx="1709593" cy="235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E29555-9A93-4237-8FFB-DAD49895C29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5005063"/>
            <a:ext cx="2647348" cy="475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C1E8F-ED88-541B-26B4-3111B60F695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54" y="6017053"/>
            <a:ext cx="4962167" cy="476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6905DD-682F-3CE3-33B8-9EB554428FE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65" y="4680661"/>
            <a:ext cx="2487786" cy="3373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32DBAA-6178-455E-4683-BD9693A32558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1" y="5293692"/>
            <a:ext cx="5646963" cy="26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305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D0C2C2-0A18-77D6-FAD5-BF54EA1C1667}"/>
              </a:ext>
            </a:extLst>
          </p:cNvPr>
          <p:cNvSpPr txBox="1"/>
          <p:nvPr/>
        </p:nvSpPr>
        <p:spPr>
          <a:xfrm>
            <a:off x="8117646" y="358727"/>
            <a:ext cx="280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dirty="0">
                <a:latin typeface="Chiller" panose="04020404031007020602" pitchFamily="82" charset="0"/>
              </a:rPr>
              <a:t>Quantum</a:t>
            </a:r>
          </a:p>
        </p:txBody>
      </p:sp>
      <p:pic>
        <p:nvPicPr>
          <p:cNvPr id="9" name="Picture 8" descr="A graph of different colored waves&#10;&#10;AI-generated content may be incorrect.">
            <a:extLst>
              <a:ext uri="{FF2B5EF4-FFF2-40B4-BE49-F238E27FC236}">
                <a16:creationId xmlns:a16="http://schemas.microsoft.com/office/drawing/2014/main" id="{3680D7C2-B2DF-7E9D-C90B-4828A72A45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1306333"/>
            <a:ext cx="2753646" cy="1851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4A45FC-CF82-836C-3A58-182FBDADFF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3348984"/>
            <a:ext cx="1149342" cy="350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5E0FC9-9A5E-2B3F-E136-B29ADA88C0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4090910"/>
            <a:ext cx="3187102" cy="334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135198-DD51-9489-C29F-899072D2BC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03" y="2891046"/>
            <a:ext cx="230018" cy="247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F224D9-FFA1-C033-0EE1-0152E25F0F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2631497"/>
            <a:ext cx="231464" cy="248419"/>
          </a:xfrm>
          <a:prstGeom prst="rect">
            <a:avLst/>
          </a:prstGeom>
        </p:spPr>
      </p:pic>
      <p:pic>
        <p:nvPicPr>
          <p:cNvPr id="27" name="Picture 26" descr="A collage of graphs&#10;&#10;AI-generated content may be incorrect.">
            <a:extLst>
              <a:ext uri="{FF2B5EF4-FFF2-40B4-BE49-F238E27FC236}">
                <a16:creationId xmlns:a16="http://schemas.microsoft.com/office/drawing/2014/main" id="{76C96A5D-FCA2-880C-1FA0-3093EDBEB5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28" y="1557546"/>
            <a:ext cx="2857500" cy="266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A8F553-5122-1FC7-27D2-E38C0814F8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90" y="1988874"/>
            <a:ext cx="1642954" cy="235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00825A-C178-D2FF-158B-514E8665318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63" y="2780793"/>
            <a:ext cx="1643136" cy="2355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94195-120D-C50C-9357-454D8DEAF31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90" y="3640841"/>
            <a:ext cx="1709593" cy="235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E29555-9A93-4237-8FFB-DAD49895C29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5005063"/>
            <a:ext cx="2647348" cy="475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C1E8F-ED88-541B-26B4-3111B60F695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54" y="6017053"/>
            <a:ext cx="4962167" cy="476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6905DD-682F-3CE3-33B8-9EB554428FE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65" y="4680661"/>
            <a:ext cx="2487786" cy="337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C7F7EA-2629-B248-C0C6-9271E5F242A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1" y="5293692"/>
            <a:ext cx="5646963" cy="26225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14D50D-EE28-62FE-E787-CCD058C3C1E5}"/>
              </a:ext>
            </a:extLst>
          </p:cNvPr>
          <p:cNvCxnSpPr/>
          <p:nvPr/>
        </p:nvCxnSpPr>
        <p:spPr>
          <a:xfrm>
            <a:off x="1666378" y="5189624"/>
            <a:ext cx="723900" cy="469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18F443-F8BC-BEF0-9E13-61616D43928F}"/>
              </a:ext>
            </a:extLst>
          </p:cNvPr>
          <p:cNvCxnSpPr/>
          <p:nvPr/>
        </p:nvCxnSpPr>
        <p:spPr>
          <a:xfrm>
            <a:off x="5542299" y="5210347"/>
            <a:ext cx="723900" cy="469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0C1EC03-4E66-E18F-F431-58C25AE094C1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1" y="5983137"/>
            <a:ext cx="2906989" cy="262749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BD9D7D0-3166-6966-8971-54E6A7DE2496}"/>
              </a:ext>
            </a:extLst>
          </p:cNvPr>
          <p:cNvSpPr/>
          <p:nvPr/>
        </p:nvSpPr>
        <p:spPr>
          <a:xfrm>
            <a:off x="1323081" y="5912745"/>
            <a:ext cx="490583" cy="4905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FD18163-AC5D-073B-2C19-41BAE0478042}"/>
              </a:ext>
            </a:extLst>
          </p:cNvPr>
          <p:cNvSpPr/>
          <p:nvPr/>
        </p:nvSpPr>
        <p:spPr>
          <a:xfrm>
            <a:off x="2633726" y="5888863"/>
            <a:ext cx="490583" cy="4905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440242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D0C2C2-0A18-77D6-FAD5-BF54EA1C1667}"/>
              </a:ext>
            </a:extLst>
          </p:cNvPr>
          <p:cNvSpPr txBox="1"/>
          <p:nvPr/>
        </p:nvSpPr>
        <p:spPr>
          <a:xfrm>
            <a:off x="8117646" y="358727"/>
            <a:ext cx="280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dirty="0">
                <a:latin typeface="Chiller" panose="04020404031007020602" pitchFamily="82" charset="0"/>
              </a:rPr>
              <a:t>Quantum</a:t>
            </a:r>
          </a:p>
        </p:txBody>
      </p:sp>
      <p:pic>
        <p:nvPicPr>
          <p:cNvPr id="9" name="Picture 8" descr="A graph of different colored waves&#10;&#10;AI-generated content may be incorrect.">
            <a:extLst>
              <a:ext uri="{FF2B5EF4-FFF2-40B4-BE49-F238E27FC236}">
                <a16:creationId xmlns:a16="http://schemas.microsoft.com/office/drawing/2014/main" id="{3680D7C2-B2DF-7E9D-C90B-4828A72A45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1306333"/>
            <a:ext cx="2753646" cy="1851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4A45FC-CF82-836C-3A58-182FBDADFF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3348984"/>
            <a:ext cx="1149342" cy="350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5E0FC9-9A5E-2B3F-E136-B29ADA88C0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4090910"/>
            <a:ext cx="3187102" cy="334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135198-DD51-9489-C29F-899072D2BC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03" y="2891046"/>
            <a:ext cx="230018" cy="247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F224D9-FFA1-C033-0EE1-0152E25F0F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2631497"/>
            <a:ext cx="231464" cy="248419"/>
          </a:xfrm>
          <a:prstGeom prst="rect">
            <a:avLst/>
          </a:prstGeom>
        </p:spPr>
      </p:pic>
      <p:pic>
        <p:nvPicPr>
          <p:cNvPr id="27" name="Picture 26" descr="A collage of graphs&#10;&#10;AI-generated content may be incorrect.">
            <a:extLst>
              <a:ext uri="{FF2B5EF4-FFF2-40B4-BE49-F238E27FC236}">
                <a16:creationId xmlns:a16="http://schemas.microsoft.com/office/drawing/2014/main" id="{76C96A5D-FCA2-880C-1FA0-3093EDBEB5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28" y="1557546"/>
            <a:ext cx="2857500" cy="266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A8F553-5122-1FC7-27D2-E38C0814F8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90" y="1988874"/>
            <a:ext cx="1642954" cy="235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00825A-C178-D2FF-158B-514E8665318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63" y="2780793"/>
            <a:ext cx="1643136" cy="2355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94195-120D-C50C-9357-454D8DEAF31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90" y="3640841"/>
            <a:ext cx="1709593" cy="235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E29555-9A93-4237-8FFB-DAD49895C29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987" y="5005063"/>
            <a:ext cx="2647348" cy="475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C1E8F-ED88-541B-26B4-3111B60F695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54" y="6017053"/>
            <a:ext cx="4962167" cy="476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6905DD-682F-3CE3-33B8-9EB554428FEF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65" y="4680661"/>
            <a:ext cx="2487786" cy="337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C7F7EA-2629-B248-C0C6-9271E5F242A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1" y="5293692"/>
            <a:ext cx="5646963" cy="26225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14D50D-EE28-62FE-E787-CCD058C3C1E5}"/>
              </a:ext>
            </a:extLst>
          </p:cNvPr>
          <p:cNvCxnSpPr/>
          <p:nvPr/>
        </p:nvCxnSpPr>
        <p:spPr>
          <a:xfrm>
            <a:off x="1666378" y="5189624"/>
            <a:ext cx="723900" cy="469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18F443-F8BC-BEF0-9E13-61616D43928F}"/>
              </a:ext>
            </a:extLst>
          </p:cNvPr>
          <p:cNvCxnSpPr/>
          <p:nvPr/>
        </p:nvCxnSpPr>
        <p:spPr>
          <a:xfrm>
            <a:off x="5542299" y="5210347"/>
            <a:ext cx="723900" cy="469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0C1EC03-4E66-E18F-F431-58C25AE094C1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1" y="5983137"/>
            <a:ext cx="2906989" cy="262749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BD9D7D0-3166-6966-8971-54E6A7DE2496}"/>
              </a:ext>
            </a:extLst>
          </p:cNvPr>
          <p:cNvSpPr/>
          <p:nvPr/>
        </p:nvSpPr>
        <p:spPr>
          <a:xfrm>
            <a:off x="1323081" y="5912745"/>
            <a:ext cx="490583" cy="4905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FD18163-AC5D-073B-2C19-41BAE0478042}"/>
              </a:ext>
            </a:extLst>
          </p:cNvPr>
          <p:cNvSpPr/>
          <p:nvPr/>
        </p:nvSpPr>
        <p:spPr>
          <a:xfrm>
            <a:off x="2633726" y="5888863"/>
            <a:ext cx="490583" cy="4905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8F18D4-412E-75F8-8278-C0CCFEB81682}"/>
              </a:ext>
            </a:extLst>
          </p:cNvPr>
          <p:cNvSpPr txBox="1"/>
          <p:nvPr/>
        </p:nvSpPr>
        <p:spPr>
          <a:xfrm>
            <a:off x="3046598" y="6394262"/>
            <a:ext cx="4045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rgbClr val="FF0000"/>
                </a:solidFill>
              </a:rPr>
              <a:t>Transition dipole moment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FC7752-7CD1-542D-7F9A-DDC140F6C157}"/>
              </a:ext>
            </a:extLst>
          </p:cNvPr>
          <p:cNvCxnSpPr>
            <a:stCxn id="28" idx="1"/>
          </p:cNvCxnSpPr>
          <p:nvPr/>
        </p:nvCxnSpPr>
        <p:spPr>
          <a:xfrm flipH="1" flipV="1">
            <a:off x="961528" y="6316278"/>
            <a:ext cx="2085070" cy="3088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6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C45F82D-E2BE-C40E-010C-5C67FA196350}"/>
              </a:ext>
            </a:extLst>
          </p:cNvPr>
          <p:cNvGrpSpPr/>
          <p:nvPr/>
        </p:nvGrpSpPr>
        <p:grpSpPr>
          <a:xfrm rot="3958425">
            <a:off x="2329410" y="2746652"/>
            <a:ext cx="3132138" cy="2783660"/>
            <a:chOff x="566737" y="3561508"/>
            <a:chExt cx="3132138" cy="2783660"/>
          </a:xfrm>
        </p:grpSpPr>
        <p:pic>
          <p:nvPicPr>
            <p:cNvPr id="5" name="Picture 4" descr="photosystem.jpg">
              <a:extLst>
                <a:ext uri="{FF2B5EF4-FFF2-40B4-BE49-F238E27FC236}">
                  <a16:creationId xmlns:a16="http://schemas.microsoft.com/office/drawing/2014/main" id="{DE5746FA-1DF2-71EE-E223-AB36473DE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0000"/>
            <a:stretch>
              <a:fillRect/>
            </a:stretch>
          </p:blipFill>
          <p:spPr>
            <a:xfrm>
              <a:off x="633960" y="3561508"/>
              <a:ext cx="3018329" cy="278366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02C25A-E3B1-02EC-4D9B-DBFDFA19E249}"/>
                </a:ext>
              </a:extLst>
            </p:cNvPr>
            <p:cNvSpPr/>
            <p:nvPr/>
          </p:nvSpPr>
          <p:spPr>
            <a:xfrm>
              <a:off x="3181350" y="4543425"/>
              <a:ext cx="333375" cy="12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4056C4-EFD1-1EE6-90F0-7FC192E55C58}"/>
                </a:ext>
              </a:extLst>
            </p:cNvPr>
            <p:cNvSpPr/>
            <p:nvPr/>
          </p:nvSpPr>
          <p:spPr>
            <a:xfrm>
              <a:off x="3229325" y="3768725"/>
              <a:ext cx="469550" cy="12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51D7BB-E0F4-7C64-1648-BC4BB6E7AF8D}"/>
                </a:ext>
              </a:extLst>
            </p:cNvPr>
            <p:cNvSpPr/>
            <p:nvPr/>
          </p:nvSpPr>
          <p:spPr>
            <a:xfrm>
              <a:off x="3068987" y="4797425"/>
              <a:ext cx="333375" cy="12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184E8C-1122-D2DD-879A-65E3516FC0EC}"/>
                </a:ext>
              </a:extLst>
            </p:cNvPr>
            <p:cNvSpPr/>
            <p:nvPr/>
          </p:nvSpPr>
          <p:spPr>
            <a:xfrm>
              <a:off x="2735612" y="5295900"/>
              <a:ext cx="333375" cy="12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0D980B-560F-44DE-0C34-7A2FBB5DD83B}"/>
                </a:ext>
              </a:extLst>
            </p:cNvPr>
            <p:cNvSpPr/>
            <p:nvPr/>
          </p:nvSpPr>
          <p:spPr>
            <a:xfrm>
              <a:off x="2619281" y="5756275"/>
              <a:ext cx="333375" cy="12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750374-8DE8-8D4B-4685-73692A7925B5}"/>
                </a:ext>
              </a:extLst>
            </p:cNvPr>
            <p:cNvSpPr/>
            <p:nvPr/>
          </p:nvSpPr>
          <p:spPr>
            <a:xfrm>
              <a:off x="1009650" y="6105525"/>
              <a:ext cx="482845" cy="12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C223AE-B4B0-44B6-E414-3B5B11851DCB}"/>
                </a:ext>
              </a:extLst>
            </p:cNvPr>
            <p:cNvSpPr/>
            <p:nvPr/>
          </p:nvSpPr>
          <p:spPr>
            <a:xfrm>
              <a:off x="566737" y="3561508"/>
              <a:ext cx="333375" cy="207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CCE621-311C-6FAD-7492-1E70BEA4520E}"/>
                </a:ext>
              </a:extLst>
            </p:cNvPr>
            <p:cNvSpPr/>
            <p:nvPr/>
          </p:nvSpPr>
          <p:spPr>
            <a:xfrm rot="789480">
              <a:off x="2876899" y="4542154"/>
              <a:ext cx="485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leszczyna_lisc.jpeg">
            <a:extLst>
              <a:ext uri="{FF2B5EF4-FFF2-40B4-BE49-F238E27FC236}">
                <a16:creationId xmlns:a16="http://schemas.microsoft.com/office/drawing/2014/main" id="{5F1CA7DB-7A8E-0492-946F-8D759E793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37628" flipH="1">
            <a:off x="8368695" y="231504"/>
            <a:ext cx="1892905" cy="1524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86E9254-2955-B409-F47B-BC8AEA6E4DCF}"/>
              </a:ext>
            </a:extLst>
          </p:cNvPr>
          <p:cNvGrpSpPr/>
          <p:nvPr/>
        </p:nvGrpSpPr>
        <p:grpSpPr>
          <a:xfrm>
            <a:off x="6299201" y="984797"/>
            <a:ext cx="2844801" cy="1092201"/>
            <a:chOff x="4559300" y="761999"/>
            <a:chExt cx="2844801" cy="109220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F150F5-7D1F-D8A7-8374-FC0D099F7028}"/>
                </a:ext>
              </a:extLst>
            </p:cNvPr>
            <p:cNvCxnSpPr>
              <a:endCxn id="18" idx="5"/>
            </p:cNvCxnSpPr>
            <p:nvPr/>
          </p:nvCxnSpPr>
          <p:spPr>
            <a:xfrm rot="10800000" flipV="1">
              <a:off x="6152800" y="761999"/>
              <a:ext cx="1251301" cy="9322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75F42B4-8CF6-B016-97C7-B50FB111710D}"/>
                </a:ext>
              </a:extLst>
            </p:cNvPr>
            <p:cNvCxnSpPr>
              <a:endCxn id="18" idx="0"/>
            </p:cNvCxnSpPr>
            <p:nvPr/>
          </p:nvCxnSpPr>
          <p:spPr>
            <a:xfrm rot="10800000">
              <a:off x="5492750" y="762000"/>
              <a:ext cx="1911350" cy="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EC82CAD-1C10-07C6-7E7D-AE532D58A252}"/>
                </a:ext>
              </a:extLst>
            </p:cNvPr>
            <p:cNvSpPr/>
            <p:nvPr/>
          </p:nvSpPr>
          <p:spPr>
            <a:xfrm>
              <a:off x="4559300" y="761999"/>
              <a:ext cx="1866900" cy="1092201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76200"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55D699-62F6-84E3-D794-EEBC31A7244A}"/>
              </a:ext>
            </a:extLst>
          </p:cNvPr>
          <p:cNvGrpSpPr/>
          <p:nvPr/>
        </p:nvGrpSpPr>
        <p:grpSpPr>
          <a:xfrm>
            <a:off x="4324701" y="1586847"/>
            <a:ext cx="2844801" cy="1092201"/>
            <a:chOff x="2305400" y="1249749"/>
            <a:chExt cx="2844801" cy="109220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78F7574-BE0B-43DF-BE00-61A750236F88}"/>
                </a:ext>
              </a:extLst>
            </p:cNvPr>
            <p:cNvCxnSpPr/>
            <p:nvPr/>
          </p:nvCxnSpPr>
          <p:spPr>
            <a:xfrm rot="10800000" flipV="1">
              <a:off x="3898900" y="1249749"/>
              <a:ext cx="1251301" cy="9322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DBEDA9A-064F-FB5B-5A6D-B2095664082C}"/>
                </a:ext>
              </a:extLst>
            </p:cNvPr>
            <p:cNvCxnSpPr>
              <a:endCxn id="22" idx="0"/>
            </p:cNvCxnSpPr>
            <p:nvPr/>
          </p:nvCxnSpPr>
          <p:spPr>
            <a:xfrm rot="10800000">
              <a:off x="3238850" y="1249750"/>
              <a:ext cx="1911350" cy="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F92DFD1-7A34-F277-827B-F3F4A0A43656}"/>
                </a:ext>
              </a:extLst>
            </p:cNvPr>
            <p:cNvSpPr/>
            <p:nvPr/>
          </p:nvSpPr>
          <p:spPr>
            <a:xfrm>
              <a:off x="2305400" y="1249749"/>
              <a:ext cx="1866900" cy="1092201"/>
            </a:xfrm>
            <a:prstGeom prst="ellipse">
              <a:avLst/>
            </a:prstGeom>
            <a:blipFill rotWithShape="1">
              <a:blip r:embed="rId6"/>
              <a:stretch>
                <a:fillRect/>
              </a:stretch>
            </a:blipFill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E207E2-6E3C-45A1-4A1F-09CE3CBE2D46}"/>
              </a:ext>
            </a:extLst>
          </p:cNvPr>
          <p:cNvCxnSpPr>
            <a:cxnSpLocks/>
          </p:cNvCxnSpPr>
          <p:nvPr/>
        </p:nvCxnSpPr>
        <p:spPr>
          <a:xfrm>
            <a:off x="4714776" y="2055704"/>
            <a:ext cx="543374" cy="16648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2018BE3-B7DF-201A-8AE4-09EC3C33C47C}"/>
              </a:ext>
            </a:extLst>
          </p:cNvPr>
          <p:cNvCxnSpPr>
            <a:cxnSpLocks/>
          </p:cNvCxnSpPr>
          <p:nvPr/>
        </p:nvCxnSpPr>
        <p:spPr>
          <a:xfrm flipH="1">
            <a:off x="2855090" y="2055711"/>
            <a:ext cx="1859693" cy="9819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35C4B6F-1ED2-3164-97CE-A3F0C6E0F774}"/>
              </a:ext>
            </a:extLst>
          </p:cNvPr>
          <p:cNvSpPr txBox="1"/>
          <p:nvPr/>
        </p:nvSpPr>
        <p:spPr>
          <a:xfrm>
            <a:off x="3119253" y="4917037"/>
            <a:ext cx="1795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Photosystem</a:t>
            </a:r>
            <a:endParaRPr lang="en-ZA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FF28C7-EC8C-9C14-4AAD-1DC04984AAF1}"/>
              </a:ext>
            </a:extLst>
          </p:cNvPr>
          <p:cNvSpPr txBox="1"/>
          <p:nvPr/>
        </p:nvSpPr>
        <p:spPr>
          <a:xfrm>
            <a:off x="3310947" y="1134380"/>
            <a:ext cx="2812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Thylakoid membrane</a:t>
            </a:r>
            <a:endParaRPr lang="en-ZA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BB0A5A-1F74-DEC0-E7A9-B5646301B282}"/>
              </a:ext>
            </a:extLst>
          </p:cNvPr>
          <p:cNvSpPr txBox="1"/>
          <p:nvPr/>
        </p:nvSpPr>
        <p:spPr>
          <a:xfrm>
            <a:off x="6423526" y="2040552"/>
            <a:ext cx="21731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Cells with green</a:t>
            </a:r>
          </a:p>
          <a:p>
            <a:r>
              <a:rPr lang="en-US" sz="2400" dirty="0"/>
              <a:t>chloroplasts</a:t>
            </a:r>
            <a:endParaRPr lang="en-ZA" sz="2400" dirty="0"/>
          </a:p>
        </p:txBody>
      </p:sp>
      <p:pic>
        <p:nvPicPr>
          <p:cNvPr id="34" name="Picture 33" descr="A diagram of a cell division&#10;&#10;AI-generated content may be incorrect.">
            <a:extLst>
              <a:ext uri="{FF2B5EF4-FFF2-40B4-BE49-F238E27FC236}">
                <a16:creationId xmlns:a16="http://schemas.microsoft.com/office/drawing/2014/main" id="{0E03A527-05AE-46AD-FC21-35A7FBEDF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47" y="3110680"/>
            <a:ext cx="5170031" cy="343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455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ingle_oscillator_starting_at_1">
            <a:hlinkClick r:id="" action="ppaction://media"/>
            <a:extLst>
              <a:ext uri="{FF2B5EF4-FFF2-40B4-BE49-F238E27FC236}">
                <a16:creationId xmlns:a16="http://schemas.microsoft.com/office/drawing/2014/main" id="{E26E23F0-E382-58B0-2CDC-1EE30A8346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45297" t="20874" r="42031" b="26001"/>
          <a:stretch/>
        </p:blipFill>
        <p:spPr>
          <a:xfrm>
            <a:off x="2002609" y="1122362"/>
            <a:ext cx="772453" cy="242887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8EB5750-30BB-E7DC-A3BE-726207D66E10}"/>
              </a:ext>
            </a:extLst>
          </p:cNvPr>
          <p:cNvSpPr txBox="1"/>
          <p:nvPr/>
        </p:nvSpPr>
        <p:spPr>
          <a:xfrm>
            <a:off x="1783614" y="466449"/>
            <a:ext cx="5467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000" dirty="0">
                <a:latin typeface="Algerian" panose="04020705040A02060702" pitchFamily="82" charset="0"/>
              </a:rPr>
              <a:t>Classical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D0C2C2-0A18-77D6-FAD5-BF54EA1C1667}"/>
              </a:ext>
            </a:extLst>
          </p:cNvPr>
          <p:cNvSpPr txBox="1"/>
          <p:nvPr/>
        </p:nvSpPr>
        <p:spPr>
          <a:xfrm>
            <a:off x="8117646" y="358727"/>
            <a:ext cx="280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5400" dirty="0">
                <a:latin typeface="Chiller" panose="04020404031007020602" pitchFamily="82" charset="0"/>
              </a:rPr>
              <a:t>Quantum</a:t>
            </a:r>
          </a:p>
        </p:txBody>
      </p:sp>
      <p:pic>
        <p:nvPicPr>
          <p:cNvPr id="9" name="Picture 8" descr="A graph of different colored waves&#10;&#10;AI-generated content may be incorrect.">
            <a:extLst>
              <a:ext uri="{FF2B5EF4-FFF2-40B4-BE49-F238E27FC236}">
                <a16:creationId xmlns:a16="http://schemas.microsoft.com/office/drawing/2014/main" id="{3680D7C2-B2DF-7E9D-C90B-4828A72A45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76" y="1306333"/>
            <a:ext cx="2753646" cy="18517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DBB74C-96EF-40AC-732B-F8AE6C12FA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503" y="2891046"/>
            <a:ext cx="230018" cy="247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FCD27B-DD85-8E1B-E473-528E4457568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2631497"/>
            <a:ext cx="231464" cy="2484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50FA33-278B-15F0-0E89-3FC1E1C1C2E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28" y="3551238"/>
            <a:ext cx="2535706" cy="2355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D63C4F9-8578-F45E-8561-8AD1A1738F4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46" y="3943107"/>
            <a:ext cx="2535987" cy="2359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7A1D72-5A11-2767-86DC-C6EB0234E30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46" y="4335418"/>
            <a:ext cx="2602626" cy="236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6B54E6-CBC2-EEE3-2702-6A7F090DD452}"/>
              </a:ext>
            </a:extLst>
          </p:cNvPr>
          <p:cNvSpPr txBox="1"/>
          <p:nvPr/>
        </p:nvSpPr>
        <p:spPr>
          <a:xfrm>
            <a:off x="2002609" y="5106838"/>
            <a:ext cx="8915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rgbClr val="FF0000"/>
                </a:solidFill>
              </a:rPr>
              <a:t>But atoms don’t look like harmonic oscillators!</a:t>
            </a:r>
          </a:p>
        </p:txBody>
      </p:sp>
    </p:spTree>
    <p:extLst>
      <p:ext uri="{BB962C8B-B14F-4D97-AF65-F5344CB8AC3E}">
        <p14:creationId xmlns:p14="http://schemas.microsoft.com/office/powerpoint/2010/main" val="93852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chart of different colors of light&#10;&#10;AI-generated content may be incorrect.">
            <a:extLst>
              <a:ext uri="{FF2B5EF4-FFF2-40B4-BE49-F238E27FC236}">
                <a16:creationId xmlns:a16="http://schemas.microsoft.com/office/drawing/2014/main" id="{CEE4DA26-84D0-6234-430D-D7A2FF6390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53" y="451386"/>
            <a:ext cx="5107782" cy="4643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1274C8-A433-7D39-4060-98A2820270C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88" y="35998"/>
            <a:ext cx="1047920" cy="388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46D252-F16E-E014-774A-DA2FC7DBD6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24121"/>
            <a:ext cx="230018" cy="247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F5C947-50C5-F38B-328F-26BAF9A545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54" y="1755197"/>
            <a:ext cx="231464" cy="248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58B8FD-AE90-B784-3A3B-BE47CFE366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10" y="1932962"/>
            <a:ext cx="2422022" cy="2359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0DB19B-14E0-464C-AF21-73DBCF15F35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28" y="2324831"/>
            <a:ext cx="2422290" cy="2364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1D6733-38F4-0289-7283-76B8DB00740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28" y="2717140"/>
            <a:ext cx="2488076" cy="23732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6AC0A0-80C2-8D27-4E98-0995B2BAD306}"/>
              </a:ext>
            </a:extLst>
          </p:cNvPr>
          <p:cNvCxnSpPr>
            <a:cxnSpLocks/>
          </p:cNvCxnSpPr>
          <p:nvPr/>
        </p:nvCxnSpPr>
        <p:spPr>
          <a:xfrm flipV="1">
            <a:off x="1724025" y="3028950"/>
            <a:ext cx="895350" cy="55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6A3BC1-7C89-8287-7A62-6BE3E6B53FB3}"/>
              </a:ext>
            </a:extLst>
          </p:cNvPr>
          <p:cNvCxnSpPr>
            <a:cxnSpLocks/>
          </p:cNvCxnSpPr>
          <p:nvPr/>
        </p:nvCxnSpPr>
        <p:spPr>
          <a:xfrm>
            <a:off x="6445038" y="961200"/>
            <a:ext cx="7239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420F59-C1B4-B91E-F08E-661D3A3BC332}"/>
              </a:ext>
            </a:extLst>
          </p:cNvPr>
          <p:cNvCxnSpPr>
            <a:cxnSpLocks/>
          </p:cNvCxnSpPr>
          <p:nvPr/>
        </p:nvCxnSpPr>
        <p:spPr>
          <a:xfrm>
            <a:off x="6416463" y="1866075"/>
            <a:ext cx="7239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510E898-A21E-5956-7CB6-6B500AD2560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7" y="3584710"/>
            <a:ext cx="4962167" cy="4769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3DF1C4-5CF1-2975-98EF-C25DD7829083}"/>
              </a:ext>
            </a:extLst>
          </p:cNvPr>
          <p:cNvSpPr txBox="1"/>
          <p:nvPr/>
        </p:nvSpPr>
        <p:spPr>
          <a:xfrm>
            <a:off x="6658252" y="5068891"/>
            <a:ext cx="4580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 err="1"/>
              <a:t>PoorLeno</a:t>
            </a:r>
            <a:r>
              <a:rPr lang="en-ZA" sz="1600" dirty="0"/>
              <a:t> via Wikimedia Commons. Public Domain</a:t>
            </a:r>
          </a:p>
        </p:txBody>
      </p:sp>
    </p:spTree>
    <p:extLst>
      <p:ext uri="{BB962C8B-B14F-4D97-AF65-F5344CB8AC3E}">
        <p14:creationId xmlns:p14="http://schemas.microsoft.com/office/powerpoint/2010/main" val="13698448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chart of different colors of light&#10;&#10;AI-generated content may be incorrect.">
            <a:extLst>
              <a:ext uri="{FF2B5EF4-FFF2-40B4-BE49-F238E27FC236}">
                <a16:creationId xmlns:a16="http://schemas.microsoft.com/office/drawing/2014/main" id="{CEE4DA26-84D0-6234-430D-D7A2FF6390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53" y="451386"/>
            <a:ext cx="5107782" cy="4643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1274C8-A433-7D39-4060-98A2820270C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88" y="35998"/>
            <a:ext cx="1047920" cy="388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46D252-F16E-E014-774A-DA2FC7DBD6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24121"/>
            <a:ext cx="230018" cy="247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F5C947-50C5-F38B-328F-26BAF9A545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54" y="1755197"/>
            <a:ext cx="231464" cy="248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3C057F-9CA9-F2A5-6170-4B204A8409A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10" y="1932961"/>
            <a:ext cx="2535706" cy="235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46FA06-CC3B-ABC7-D0C8-9FE333F77A4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28" y="2324830"/>
            <a:ext cx="2535987" cy="235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F0A661-F165-F027-B8C5-B02AD3D09AB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28" y="2717141"/>
            <a:ext cx="2602626" cy="23643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6A3BC1-7C89-8287-7A62-6BE3E6B53FB3}"/>
              </a:ext>
            </a:extLst>
          </p:cNvPr>
          <p:cNvCxnSpPr>
            <a:cxnSpLocks/>
          </p:cNvCxnSpPr>
          <p:nvPr/>
        </p:nvCxnSpPr>
        <p:spPr>
          <a:xfrm>
            <a:off x="6445038" y="961200"/>
            <a:ext cx="7239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420F59-C1B4-B91E-F08E-661D3A3BC332}"/>
              </a:ext>
            </a:extLst>
          </p:cNvPr>
          <p:cNvCxnSpPr>
            <a:cxnSpLocks/>
          </p:cNvCxnSpPr>
          <p:nvPr/>
        </p:nvCxnSpPr>
        <p:spPr>
          <a:xfrm>
            <a:off x="6416463" y="1866075"/>
            <a:ext cx="7239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E568BE5-2299-9F24-F62B-34F87DA541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4288" y="4689489"/>
            <a:ext cx="5562175" cy="175565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F28ECDC-92F4-E9F3-DDE8-FA82E4BDDDD4}"/>
              </a:ext>
            </a:extLst>
          </p:cNvPr>
          <p:cNvCxnSpPr>
            <a:cxnSpLocks/>
          </p:cNvCxnSpPr>
          <p:nvPr/>
        </p:nvCxnSpPr>
        <p:spPr>
          <a:xfrm flipV="1">
            <a:off x="1724025" y="3028950"/>
            <a:ext cx="895350" cy="55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6C0A405-51D5-4623-0E68-C552B725A2D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7" y="3584710"/>
            <a:ext cx="4962167" cy="47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187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chart of different colors of light&#10;&#10;AI-generated content may be incorrect.">
            <a:extLst>
              <a:ext uri="{FF2B5EF4-FFF2-40B4-BE49-F238E27FC236}">
                <a16:creationId xmlns:a16="http://schemas.microsoft.com/office/drawing/2014/main" id="{CEE4DA26-84D0-6234-430D-D7A2FF6390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53" y="451386"/>
            <a:ext cx="5107782" cy="4643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1274C8-A433-7D39-4060-98A2820270C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88" y="35998"/>
            <a:ext cx="1047920" cy="388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46D252-F16E-E014-774A-DA2FC7DBD6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24121"/>
            <a:ext cx="230018" cy="247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F5C947-50C5-F38B-328F-26BAF9A5457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54" y="1755197"/>
            <a:ext cx="231464" cy="248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3C057F-9CA9-F2A5-6170-4B204A8409A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10" y="1932961"/>
            <a:ext cx="2535706" cy="2355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46FA06-CC3B-ABC7-D0C8-9FE333F77A4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28" y="2324830"/>
            <a:ext cx="2535987" cy="235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F0A661-F165-F027-B8C5-B02AD3D09AB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28" y="2717141"/>
            <a:ext cx="2602626" cy="23643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6A3BC1-7C89-8287-7A62-6BE3E6B53FB3}"/>
              </a:ext>
            </a:extLst>
          </p:cNvPr>
          <p:cNvCxnSpPr>
            <a:cxnSpLocks/>
          </p:cNvCxnSpPr>
          <p:nvPr/>
        </p:nvCxnSpPr>
        <p:spPr>
          <a:xfrm>
            <a:off x="6445038" y="961200"/>
            <a:ext cx="7239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420F59-C1B4-B91E-F08E-661D3A3BC332}"/>
              </a:ext>
            </a:extLst>
          </p:cNvPr>
          <p:cNvCxnSpPr>
            <a:cxnSpLocks/>
          </p:cNvCxnSpPr>
          <p:nvPr/>
        </p:nvCxnSpPr>
        <p:spPr>
          <a:xfrm>
            <a:off x="6416463" y="1866075"/>
            <a:ext cx="72390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F28ECDC-92F4-E9F3-DDE8-FA82E4BDDDD4}"/>
              </a:ext>
            </a:extLst>
          </p:cNvPr>
          <p:cNvCxnSpPr>
            <a:cxnSpLocks/>
          </p:cNvCxnSpPr>
          <p:nvPr/>
        </p:nvCxnSpPr>
        <p:spPr>
          <a:xfrm flipV="1">
            <a:off x="1724025" y="3028950"/>
            <a:ext cx="895350" cy="55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6C0A405-51D5-4623-0E68-C552B725A2D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7" y="3584710"/>
            <a:ext cx="4962167" cy="4769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9CDC80-9480-3964-D3C1-3EDF2A0E6D4B}"/>
              </a:ext>
            </a:extLst>
          </p:cNvPr>
          <p:cNvSpPr txBox="1"/>
          <p:nvPr/>
        </p:nvSpPr>
        <p:spPr>
          <a:xfrm>
            <a:off x="2682623" y="5547113"/>
            <a:ext cx="8915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rgbClr val="FF0000"/>
                </a:solidFill>
              </a:rPr>
              <a:t>But pigment molecules are not hydrogen atoms!</a:t>
            </a:r>
          </a:p>
        </p:txBody>
      </p:sp>
    </p:spTree>
    <p:extLst>
      <p:ext uri="{BB962C8B-B14F-4D97-AF65-F5344CB8AC3E}">
        <p14:creationId xmlns:p14="http://schemas.microsoft.com/office/powerpoint/2010/main" val="28620493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FF5395-5A6A-0F0F-61A2-66E051C72B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640" t="18791" r="6123" b="3962"/>
          <a:stretch/>
        </p:blipFill>
        <p:spPr>
          <a:xfrm>
            <a:off x="7380947" y="507729"/>
            <a:ext cx="3969678" cy="304463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BF2F38F-1DFB-0558-FF12-C9542739B432}"/>
              </a:ext>
            </a:extLst>
          </p:cNvPr>
          <p:cNvSpPr/>
          <p:nvPr/>
        </p:nvSpPr>
        <p:spPr>
          <a:xfrm>
            <a:off x="7867650" y="771524"/>
            <a:ext cx="1257300" cy="101917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021CC9-B3CD-E270-16CD-B49ED39A7764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760152" y="1281112"/>
            <a:ext cx="1107498" cy="47466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3907AD28-26ED-B686-1A4C-F96820437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62938">
            <a:off x="3854525" y="1550519"/>
            <a:ext cx="3740293" cy="335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558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FF5395-5A6A-0F0F-61A2-66E051C72BB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9640" t="18791" r="6123" b="3962"/>
          <a:stretch/>
        </p:blipFill>
        <p:spPr>
          <a:xfrm>
            <a:off x="7380947" y="507729"/>
            <a:ext cx="3969678" cy="3044639"/>
          </a:xfrm>
          <a:prstGeom prst="rect">
            <a:avLst/>
          </a:prstGeom>
        </p:spPr>
      </p:pic>
      <p:pic>
        <p:nvPicPr>
          <p:cNvPr id="4" name="Picture 3" descr="A collage of red and blue spheres&#10;&#10;AI-generated content may be incorrect.">
            <a:extLst>
              <a:ext uri="{FF2B5EF4-FFF2-40B4-BE49-F238E27FC236}">
                <a16:creationId xmlns:a16="http://schemas.microsoft.com/office/drawing/2014/main" id="{CC44E0E0-3734-06DB-2F9D-D4AB809FA2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507729"/>
            <a:ext cx="4099966" cy="2042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6857E6-4881-E426-D623-1310ADF5B403}"/>
              </a:ext>
            </a:extLst>
          </p:cNvPr>
          <p:cNvSpPr txBox="1"/>
          <p:nvPr/>
        </p:nvSpPr>
        <p:spPr>
          <a:xfrm>
            <a:off x="1123950" y="2695575"/>
            <a:ext cx="440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Song </a:t>
            </a:r>
            <a:r>
              <a:rPr lang="de-DE" i="1" dirty="0"/>
              <a:t>et al. </a:t>
            </a:r>
            <a:r>
              <a:rPr lang="de-DE" dirty="0"/>
              <a:t>Chem. Sci., 2019, 10, 8143–8153 </a:t>
            </a:r>
            <a:endParaRPr lang="en-ZA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9DD840-DCB1-A048-BBBE-38F62E732DC7}"/>
              </a:ext>
            </a:extLst>
          </p:cNvPr>
          <p:cNvCxnSpPr>
            <a:cxnSpLocks/>
          </p:cNvCxnSpPr>
          <p:nvPr/>
        </p:nvCxnSpPr>
        <p:spPr>
          <a:xfrm flipV="1">
            <a:off x="1543049" y="2405155"/>
            <a:ext cx="152400" cy="290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7BF2F38F-1DFB-0558-FF12-C9542739B432}"/>
              </a:ext>
            </a:extLst>
          </p:cNvPr>
          <p:cNvSpPr/>
          <p:nvPr/>
        </p:nvSpPr>
        <p:spPr>
          <a:xfrm>
            <a:off x="7867650" y="771524"/>
            <a:ext cx="1257300" cy="101917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021CC9-B3CD-E270-16CD-B49ED39A7764}"/>
              </a:ext>
            </a:extLst>
          </p:cNvPr>
          <p:cNvCxnSpPr/>
          <p:nvPr/>
        </p:nvCxnSpPr>
        <p:spPr>
          <a:xfrm flipH="1">
            <a:off x="5223916" y="1285875"/>
            <a:ext cx="2605634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diagram of a number of lines&#10;&#10;AI-generated content may be incorrect.">
            <a:extLst>
              <a:ext uri="{FF2B5EF4-FFF2-40B4-BE49-F238E27FC236}">
                <a16:creationId xmlns:a16="http://schemas.microsoft.com/office/drawing/2014/main" id="{906889F8-73E2-D892-0319-E174C85DB6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88" y="3429000"/>
            <a:ext cx="1342445" cy="26046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BEEF82-878C-4779-1838-A66913AA9BEF}"/>
              </a:ext>
            </a:extLst>
          </p:cNvPr>
          <p:cNvSpPr/>
          <p:nvPr/>
        </p:nvSpPr>
        <p:spPr>
          <a:xfrm>
            <a:off x="4114800" y="4677646"/>
            <a:ext cx="895350" cy="107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23FA3D-6A8C-D087-557C-A9A1A36DAB3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11" y="4862513"/>
            <a:ext cx="230018" cy="2479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AD88CE-851A-355B-8B35-213AFB2D038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11" y="4330646"/>
            <a:ext cx="231464" cy="24841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4EB9FA-226F-0367-1216-DD6CD652A228}"/>
              </a:ext>
            </a:extLst>
          </p:cNvPr>
          <p:cNvCxnSpPr>
            <a:cxnSpLocks/>
          </p:cNvCxnSpPr>
          <p:nvPr/>
        </p:nvCxnSpPr>
        <p:spPr>
          <a:xfrm flipV="1">
            <a:off x="4617491" y="4700161"/>
            <a:ext cx="121285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2DE4FB-2D64-AC52-B928-417352A22DFB}"/>
              </a:ext>
            </a:extLst>
          </p:cNvPr>
          <p:cNvCxnSpPr/>
          <p:nvPr/>
        </p:nvCxnSpPr>
        <p:spPr>
          <a:xfrm flipV="1">
            <a:off x="2547160" y="4543755"/>
            <a:ext cx="0" cy="407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0DEDB686-1D86-D1B4-DA79-FA5D11445A36}"/>
              </a:ext>
            </a:extLst>
          </p:cNvPr>
          <p:cNvSpPr/>
          <p:nvPr/>
        </p:nvSpPr>
        <p:spPr>
          <a:xfrm>
            <a:off x="2461462" y="4372359"/>
            <a:ext cx="171396" cy="171396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67AC19-DEFB-E0E6-EAEF-9C85BB5DE288}"/>
              </a:ext>
            </a:extLst>
          </p:cNvPr>
          <p:cNvGrpSpPr/>
          <p:nvPr/>
        </p:nvGrpSpPr>
        <p:grpSpPr>
          <a:xfrm>
            <a:off x="6914764" y="4123940"/>
            <a:ext cx="1419611" cy="1486437"/>
            <a:chOff x="6914764" y="4123940"/>
            <a:chExt cx="1419611" cy="148643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6D4BCBA-C6B1-26B4-D7EE-4BEA92236372}"/>
                </a:ext>
              </a:extLst>
            </p:cNvPr>
            <p:cNvCxnSpPr/>
            <p:nvPr/>
          </p:nvCxnSpPr>
          <p:spPr>
            <a:xfrm>
              <a:off x="7305675" y="5486400"/>
              <a:ext cx="102870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8094BFD-0AFE-76E4-CCD1-05952A69CEB7}"/>
                </a:ext>
              </a:extLst>
            </p:cNvPr>
            <p:cNvCxnSpPr/>
            <p:nvPr/>
          </p:nvCxnSpPr>
          <p:spPr>
            <a:xfrm>
              <a:off x="7305675" y="4229100"/>
              <a:ext cx="102870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48D4DE1-7223-018C-9441-0D961BB9B84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261" y="5362423"/>
              <a:ext cx="230018" cy="24795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53F962A-0DEB-375E-352B-A92380C99AF8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4764" y="4123940"/>
              <a:ext cx="231464" cy="24841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B8FD8F61-5646-31AE-8274-2E8E5E22810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06" y="6189547"/>
            <a:ext cx="3842467" cy="36933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454E4EA-6C11-0909-F7BA-00987F9973EB}"/>
              </a:ext>
            </a:extLst>
          </p:cNvPr>
          <p:cNvSpPr txBox="1"/>
          <p:nvPr/>
        </p:nvSpPr>
        <p:spPr>
          <a:xfrm>
            <a:off x="8496300" y="5717144"/>
            <a:ext cx="31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For dipole moment: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2765C42-D06B-1AE9-1CC2-23BEECF1C469}"/>
              </a:ext>
            </a:extLst>
          </p:cNvPr>
          <p:cNvCxnSpPr>
            <a:cxnSpLocks/>
          </p:cNvCxnSpPr>
          <p:nvPr/>
        </p:nvCxnSpPr>
        <p:spPr>
          <a:xfrm flipH="1">
            <a:off x="7620000" y="1676400"/>
            <a:ext cx="428625" cy="214312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D2A379F-7ACF-083D-439B-80F508E3E21D}"/>
              </a:ext>
            </a:extLst>
          </p:cNvPr>
          <p:cNvSpPr/>
          <p:nvPr/>
        </p:nvSpPr>
        <p:spPr>
          <a:xfrm>
            <a:off x="7734327" y="4143402"/>
            <a:ext cx="171396" cy="171396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7A7DD02-92C1-4352-B19F-A79E0F928D8F}"/>
              </a:ext>
            </a:extLst>
          </p:cNvPr>
          <p:cNvSpPr/>
          <p:nvPr/>
        </p:nvSpPr>
        <p:spPr>
          <a:xfrm>
            <a:off x="7734327" y="5395536"/>
            <a:ext cx="171396" cy="171396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3AF5AC9-ABA4-A5BE-B974-8511DA8BE705}"/>
              </a:ext>
            </a:extLst>
          </p:cNvPr>
          <p:cNvCxnSpPr>
            <a:cxnSpLocks/>
          </p:cNvCxnSpPr>
          <p:nvPr/>
        </p:nvCxnSpPr>
        <p:spPr>
          <a:xfrm flipV="1">
            <a:off x="7820025" y="4454855"/>
            <a:ext cx="0" cy="882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699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FF5395-5A6A-0F0F-61A2-66E051C72BB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9640" t="18791" r="6123" b="3962"/>
          <a:stretch/>
        </p:blipFill>
        <p:spPr>
          <a:xfrm>
            <a:off x="7380947" y="507729"/>
            <a:ext cx="3969678" cy="3044639"/>
          </a:xfrm>
          <a:prstGeom prst="rect">
            <a:avLst/>
          </a:prstGeom>
        </p:spPr>
      </p:pic>
      <p:pic>
        <p:nvPicPr>
          <p:cNvPr id="4" name="Picture 3" descr="A collage of red and blue spheres&#10;&#10;AI-generated content may be incorrect.">
            <a:extLst>
              <a:ext uri="{FF2B5EF4-FFF2-40B4-BE49-F238E27FC236}">
                <a16:creationId xmlns:a16="http://schemas.microsoft.com/office/drawing/2014/main" id="{CC44E0E0-3734-06DB-2F9D-D4AB809FA2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507729"/>
            <a:ext cx="4099966" cy="2042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6857E6-4881-E426-D623-1310ADF5B403}"/>
              </a:ext>
            </a:extLst>
          </p:cNvPr>
          <p:cNvSpPr txBox="1"/>
          <p:nvPr/>
        </p:nvSpPr>
        <p:spPr>
          <a:xfrm>
            <a:off x="1123950" y="2695575"/>
            <a:ext cx="440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Song </a:t>
            </a:r>
            <a:r>
              <a:rPr lang="de-DE" i="1" dirty="0"/>
              <a:t>et al. </a:t>
            </a:r>
            <a:r>
              <a:rPr lang="de-DE" dirty="0"/>
              <a:t>Chem. Sci., 2019, 10, 8143–8153 </a:t>
            </a:r>
            <a:endParaRPr lang="en-ZA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9DD840-DCB1-A048-BBBE-38F62E732DC7}"/>
              </a:ext>
            </a:extLst>
          </p:cNvPr>
          <p:cNvCxnSpPr>
            <a:cxnSpLocks/>
          </p:cNvCxnSpPr>
          <p:nvPr/>
        </p:nvCxnSpPr>
        <p:spPr>
          <a:xfrm flipV="1">
            <a:off x="1543049" y="2405155"/>
            <a:ext cx="152400" cy="290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7BF2F38F-1DFB-0558-FF12-C9542739B432}"/>
              </a:ext>
            </a:extLst>
          </p:cNvPr>
          <p:cNvSpPr/>
          <p:nvPr/>
        </p:nvSpPr>
        <p:spPr>
          <a:xfrm>
            <a:off x="7867650" y="771524"/>
            <a:ext cx="1257300" cy="101917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021CC9-B3CD-E270-16CD-B49ED39A7764}"/>
              </a:ext>
            </a:extLst>
          </p:cNvPr>
          <p:cNvCxnSpPr/>
          <p:nvPr/>
        </p:nvCxnSpPr>
        <p:spPr>
          <a:xfrm flipH="1">
            <a:off x="5223916" y="1285875"/>
            <a:ext cx="2605634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diagram of a number of lines&#10;&#10;AI-generated content may be incorrect.">
            <a:extLst>
              <a:ext uri="{FF2B5EF4-FFF2-40B4-BE49-F238E27FC236}">
                <a16:creationId xmlns:a16="http://schemas.microsoft.com/office/drawing/2014/main" id="{906889F8-73E2-D892-0319-E174C85DB6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88" y="3429000"/>
            <a:ext cx="1342445" cy="26046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BEEF82-878C-4779-1838-A66913AA9BEF}"/>
              </a:ext>
            </a:extLst>
          </p:cNvPr>
          <p:cNvSpPr/>
          <p:nvPr/>
        </p:nvSpPr>
        <p:spPr>
          <a:xfrm>
            <a:off x="4114800" y="4677646"/>
            <a:ext cx="895350" cy="107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23FA3D-6A8C-D087-557C-A9A1A36DAB3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11" y="4862513"/>
            <a:ext cx="230018" cy="2479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AD88CE-851A-355B-8B35-213AFB2D038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11" y="4330646"/>
            <a:ext cx="231464" cy="24841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4EB9FA-226F-0367-1216-DD6CD652A228}"/>
              </a:ext>
            </a:extLst>
          </p:cNvPr>
          <p:cNvCxnSpPr>
            <a:cxnSpLocks/>
          </p:cNvCxnSpPr>
          <p:nvPr/>
        </p:nvCxnSpPr>
        <p:spPr>
          <a:xfrm flipV="1">
            <a:off x="4617491" y="4700161"/>
            <a:ext cx="121285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2DE4FB-2D64-AC52-B928-417352A22DFB}"/>
              </a:ext>
            </a:extLst>
          </p:cNvPr>
          <p:cNvCxnSpPr/>
          <p:nvPr/>
        </p:nvCxnSpPr>
        <p:spPr>
          <a:xfrm flipV="1">
            <a:off x="2547160" y="4543755"/>
            <a:ext cx="0" cy="407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0DEDB686-1D86-D1B4-DA79-FA5D11445A36}"/>
              </a:ext>
            </a:extLst>
          </p:cNvPr>
          <p:cNvSpPr/>
          <p:nvPr/>
        </p:nvSpPr>
        <p:spPr>
          <a:xfrm>
            <a:off x="2461462" y="4372359"/>
            <a:ext cx="171396" cy="171396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74BC0C0-C527-2E42-E45B-4DFC44D9E0BE}"/>
              </a:ext>
            </a:extLst>
          </p:cNvPr>
          <p:cNvGrpSpPr/>
          <p:nvPr/>
        </p:nvGrpSpPr>
        <p:grpSpPr>
          <a:xfrm>
            <a:off x="6914764" y="4123941"/>
            <a:ext cx="1419611" cy="1486902"/>
            <a:chOff x="6914764" y="4123941"/>
            <a:chExt cx="1419611" cy="148690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6D4BCBA-C6B1-26B4-D7EE-4BEA92236372}"/>
                </a:ext>
              </a:extLst>
            </p:cNvPr>
            <p:cNvCxnSpPr/>
            <p:nvPr/>
          </p:nvCxnSpPr>
          <p:spPr>
            <a:xfrm>
              <a:off x="7305675" y="5486400"/>
              <a:ext cx="102870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8094BFD-0AFE-76E4-CCD1-05952A69CEB7}"/>
                </a:ext>
              </a:extLst>
            </p:cNvPr>
            <p:cNvCxnSpPr/>
            <p:nvPr/>
          </p:nvCxnSpPr>
          <p:spPr>
            <a:xfrm>
              <a:off x="7305675" y="4229100"/>
              <a:ext cx="102870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A946DE-CE69-5389-6AEE-C51BAE68D78E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261" y="5362424"/>
              <a:ext cx="234412" cy="24841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677675-31DD-F509-D683-657A8FC9A69E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4764" y="4123941"/>
              <a:ext cx="224017" cy="248885"/>
            </a:xfrm>
            <a:prstGeom prst="rect">
              <a:avLst/>
            </a:prstGeom>
          </p:spPr>
        </p:pic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2765C42-D06B-1AE9-1CC2-23BEECF1C469}"/>
              </a:ext>
            </a:extLst>
          </p:cNvPr>
          <p:cNvCxnSpPr>
            <a:cxnSpLocks/>
          </p:cNvCxnSpPr>
          <p:nvPr/>
        </p:nvCxnSpPr>
        <p:spPr>
          <a:xfrm flipH="1">
            <a:off x="7620000" y="1676400"/>
            <a:ext cx="428625" cy="214312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D2A379F-7ACF-083D-439B-80F508E3E21D}"/>
              </a:ext>
            </a:extLst>
          </p:cNvPr>
          <p:cNvSpPr/>
          <p:nvPr/>
        </p:nvSpPr>
        <p:spPr>
          <a:xfrm>
            <a:off x="7734327" y="4143402"/>
            <a:ext cx="171396" cy="171396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7A7DD02-92C1-4352-B19F-A79E0F928D8F}"/>
              </a:ext>
            </a:extLst>
          </p:cNvPr>
          <p:cNvSpPr/>
          <p:nvPr/>
        </p:nvSpPr>
        <p:spPr>
          <a:xfrm>
            <a:off x="7734327" y="5395536"/>
            <a:ext cx="171396" cy="171396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3AF5AC9-ABA4-A5BE-B974-8511DA8BE705}"/>
              </a:ext>
            </a:extLst>
          </p:cNvPr>
          <p:cNvCxnSpPr>
            <a:cxnSpLocks/>
          </p:cNvCxnSpPr>
          <p:nvPr/>
        </p:nvCxnSpPr>
        <p:spPr>
          <a:xfrm flipV="1">
            <a:off x="7820025" y="4454855"/>
            <a:ext cx="0" cy="882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F11DCC1-3E84-EB62-6EEE-1048372B13E8}"/>
              </a:ext>
            </a:extLst>
          </p:cNvPr>
          <p:cNvSpPr txBox="1"/>
          <p:nvPr/>
        </p:nvSpPr>
        <p:spPr>
          <a:xfrm>
            <a:off x="8401024" y="5296568"/>
            <a:ext cx="231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ground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8C0A45-BFED-CE71-01B3-2300CE35E7DB}"/>
              </a:ext>
            </a:extLst>
          </p:cNvPr>
          <p:cNvSpPr txBox="1"/>
          <p:nvPr/>
        </p:nvSpPr>
        <p:spPr>
          <a:xfrm>
            <a:off x="8365523" y="4055136"/>
            <a:ext cx="231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excited</a:t>
            </a:r>
          </a:p>
        </p:txBody>
      </p:sp>
    </p:spTree>
    <p:extLst>
      <p:ext uri="{BB962C8B-B14F-4D97-AF65-F5344CB8AC3E}">
        <p14:creationId xmlns:p14="http://schemas.microsoft.com/office/powerpoint/2010/main" val="36271029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FF5395-5A6A-0F0F-61A2-66E051C72BB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9640" t="18791" r="6123" b="3962"/>
          <a:stretch/>
        </p:blipFill>
        <p:spPr>
          <a:xfrm>
            <a:off x="7380947" y="507729"/>
            <a:ext cx="3969678" cy="3044639"/>
          </a:xfrm>
          <a:prstGeom prst="rect">
            <a:avLst/>
          </a:prstGeom>
        </p:spPr>
      </p:pic>
      <p:pic>
        <p:nvPicPr>
          <p:cNvPr id="4" name="Picture 3" descr="A collage of red and blue spheres&#10;&#10;AI-generated content may be incorrect.">
            <a:extLst>
              <a:ext uri="{FF2B5EF4-FFF2-40B4-BE49-F238E27FC236}">
                <a16:creationId xmlns:a16="http://schemas.microsoft.com/office/drawing/2014/main" id="{CC44E0E0-3734-06DB-2F9D-D4AB809FA2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507729"/>
            <a:ext cx="4099966" cy="2042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6857E6-4881-E426-D623-1310ADF5B403}"/>
              </a:ext>
            </a:extLst>
          </p:cNvPr>
          <p:cNvSpPr txBox="1"/>
          <p:nvPr/>
        </p:nvSpPr>
        <p:spPr>
          <a:xfrm>
            <a:off x="1123950" y="2695575"/>
            <a:ext cx="440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Song </a:t>
            </a:r>
            <a:r>
              <a:rPr lang="de-DE" i="1" dirty="0"/>
              <a:t>et al. </a:t>
            </a:r>
            <a:r>
              <a:rPr lang="de-DE" dirty="0"/>
              <a:t>Chem. Sci., 2019, 10, 8143–8153 </a:t>
            </a:r>
            <a:endParaRPr lang="en-ZA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9DD840-DCB1-A048-BBBE-38F62E732DC7}"/>
              </a:ext>
            </a:extLst>
          </p:cNvPr>
          <p:cNvCxnSpPr>
            <a:cxnSpLocks/>
          </p:cNvCxnSpPr>
          <p:nvPr/>
        </p:nvCxnSpPr>
        <p:spPr>
          <a:xfrm flipV="1">
            <a:off x="1543049" y="2405155"/>
            <a:ext cx="152400" cy="290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7BF2F38F-1DFB-0558-FF12-C9542739B432}"/>
              </a:ext>
            </a:extLst>
          </p:cNvPr>
          <p:cNvSpPr/>
          <p:nvPr/>
        </p:nvSpPr>
        <p:spPr>
          <a:xfrm>
            <a:off x="7867650" y="771524"/>
            <a:ext cx="1257300" cy="101917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021CC9-B3CD-E270-16CD-B49ED39A7764}"/>
              </a:ext>
            </a:extLst>
          </p:cNvPr>
          <p:cNvCxnSpPr/>
          <p:nvPr/>
        </p:nvCxnSpPr>
        <p:spPr>
          <a:xfrm flipH="1">
            <a:off x="5223916" y="1285875"/>
            <a:ext cx="2605634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diagram of a number of lines&#10;&#10;AI-generated content may be incorrect.">
            <a:extLst>
              <a:ext uri="{FF2B5EF4-FFF2-40B4-BE49-F238E27FC236}">
                <a16:creationId xmlns:a16="http://schemas.microsoft.com/office/drawing/2014/main" id="{906889F8-73E2-D892-0319-E174C85DB6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88" y="3429000"/>
            <a:ext cx="1342445" cy="26046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BEEF82-878C-4779-1838-A66913AA9BEF}"/>
              </a:ext>
            </a:extLst>
          </p:cNvPr>
          <p:cNvSpPr/>
          <p:nvPr/>
        </p:nvSpPr>
        <p:spPr>
          <a:xfrm>
            <a:off x="4114800" y="4677646"/>
            <a:ext cx="895350" cy="107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23FA3D-6A8C-D087-557C-A9A1A36DAB3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11" y="4862513"/>
            <a:ext cx="230018" cy="2479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AD88CE-851A-355B-8B35-213AFB2D038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11" y="4330646"/>
            <a:ext cx="231464" cy="24841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4EB9FA-226F-0367-1216-DD6CD652A228}"/>
              </a:ext>
            </a:extLst>
          </p:cNvPr>
          <p:cNvCxnSpPr>
            <a:cxnSpLocks/>
          </p:cNvCxnSpPr>
          <p:nvPr/>
        </p:nvCxnSpPr>
        <p:spPr>
          <a:xfrm flipV="1">
            <a:off x="4617491" y="4700161"/>
            <a:ext cx="121285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2DE4FB-2D64-AC52-B928-417352A22DFB}"/>
              </a:ext>
            </a:extLst>
          </p:cNvPr>
          <p:cNvCxnSpPr/>
          <p:nvPr/>
        </p:nvCxnSpPr>
        <p:spPr>
          <a:xfrm flipV="1">
            <a:off x="2547160" y="4543755"/>
            <a:ext cx="0" cy="407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0DEDB686-1D86-D1B4-DA79-FA5D11445A36}"/>
              </a:ext>
            </a:extLst>
          </p:cNvPr>
          <p:cNvSpPr/>
          <p:nvPr/>
        </p:nvSpPr>
        <p:spPr>
          <a:xfrm>
            <a:off x="2461462" y="4372359"/>
            <a:ext cx="171396" cy="171396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74BC0C0-C527-2E42-E45B-4DFC44D9E0BE}"/>
              </a:ext>
            </a:extLst>
          </p:cNvPr>
          <p:cNvGrpSpPr/>
          <p:nvPr/>
        </p:nvGrpSpPr>
        <p:grpSpPr>
          <a:xfrm>
            <a:off x="6914764" y="4123941"/>
            <a:ext cx="1419611" cy="1486902"/>
            <a:chOff x="6914764" y="4123941"/>
            <a:chExt cx="1419611" cy="148690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6D4BCBA-C6B1-26B4-D7EE-4BEA92236372}"/>
                </a:ext>
              </a:extLst>
            </p:cNvPr>
            <p:cNvCxnSpPr/>
            <p:nvPr/>
          </p:nvCxnSpPr>
          <p:spPr>
            <a:xfrm>
              <a:off x="7305675" y="5486400"/>
              <a:ext cx="102870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8094BFD-0AFE-76E4-CCD1-05952A69CEB7}"/>
                </a:ext>
              </a:extLst>
            </p:cNvPr>
            <p:cNvCxnSpPr/>
            <p:nvPr/>
          </p:nvCxnSpPr>
          <p:spPr>
            <a:xfrm>
              <a:off x="7305675" y="4229100"/>
              <a:ext cx="102870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A946DE-CE69-5389-6AEE-C51BAE68D78E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261" y="5362424"/>
              <a:ext cx="234412" cy="24841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677675-31DD-F509-D683-657A8FC9A69E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4764" y="4123941"/>
              <a:ext cx="224017" cy="248885"/>
            </a:xfrm>
            <a:prstGeom prst="rect">
              <a:avLst/>
            </a:prstGeom>
          </p:spPr>
        </p:pic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2765C42-D06B-1AE9-1CC2-23BEECF1C469}"/>
              </a:ext>
            </a:extLst>
          </p:cNvPr>
          <p:cNvCxnSpPr>
            <a:cxnSpLocks/>
          </p:cNvCxnSpPr>
          <p:nvPr/>
        </p:nvCxnSpPr>
        <p:spPr>
          <a:xfrm flipH="1">
            <a:off x="7620000" y="1676400"/>
            <a:ext cx="428625" cy="214312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4D2A379F-7ACF-083D-439B-80F508E3E21D}"/>
              </a:ext>
            </a:extLst>
          </p:cNvPr>
          <p:cNvSpPr/>
          <p:nvPr/>
        </p:nvSpPr>
        <p:spPr>
          <a:xfrm>
            <a:off x="7734327" y="4143402"/>
            <a:ext cx="171396" cy="171396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7A7DD02-92C1-4352-B19F-A79E0F928D8F}"/>
              </a:ext>
            </a:extLst>
          </p:cNvPr>
          <p:cNvSpPr/>
          <p:nvPr/>
        </p:nvSpPr>
        <p:spPr>
          <a:xfrm>
            <a:off x="7734327" y="5395536"/>
            <a:ext cx="171396" cy="171396"/>
          </a:xfrm>
          <a:prstGeom prst="ellipse">
            <a:avLst/>
          </a:prstGeom>
          <a:noFill/>
          <a:ln w="28575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3AF5AC9-ABA4-A5BE-B974-8511DA8BE705}"/>
              </a:ext>
            </a:extLst>
          </p:cNvPr>
          <p:cNvCxnSpPr>
            <a:cxnSpLocks/>
          </p:cNvCxnSpPr>
          <p:nvPr/>
        </p:nvCxnSpPr>
        <p:spPr>
          <a:xfrm flipV="1">
            <a:off x="7820025" y="4454855"/>
            <a:ext cx="0" cy="882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F11DCC1-3E84-EB62-6EEE-1048372B13E8}"/>
              </a:ext>
            </a:extLst>
          </p:cNvPr>
          <p:cNvSpPr txBox="1"/>
          <p:nvPr/>
        </p:nvSpPr>
        <p:spPr>
          <a:xfrm>
            <a:off x="8401024" y="5296568"/>
            <a:ext cx="231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ground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8C0A45-BFED-CE71-01B3-2300CE35E7DB}"/>
              </a:ext>
            </a:extLst>
          </p:cNvPr>
          <p:cNvSpPr txBox="1"/>
          <p:nvPr/>
        </p:nvSpPr>
        <p:spPr>
          <a:xfrm>
            <a:off x="8365523" y="4055136"/>
            <a:ext cx="2314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excited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1C2852-28CC-AF00-9FFE-A526DCEBF550}"/>
              </a:ext>
            </a:extLst>
          </p:cNvPr>
          <p:cNvGrpSpPr/>
          <p:nvPr/>
        </p:nvGrpSpPr>
        <p:grpSpPr>
          <a:xfrm>
            <a:off x="9784224" y="4141478"/>
            <a:ext cx="3446210" cy="1484883"/>
            <a:chOff x="5263224" y="1815773"/>
            <a:chExt cx="3446210" cy="148488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C88487-0A0A-266E-16BB-7E8415D73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45288" t="25410" r="44533" b="42115"/>
            <a:stretch/>
          </p:blipFill>
          <p:spPr>
            <a:xfrm>
              <a:off x="5808721" y="1815773"/>
              <a:ext cx="620554" cy="148488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C06800-1D1E-C6B4-534C-6A0CFF3709A0}"/>
                </a:ext>
              </a:extLst>
            </p:cNvPr>
            <p:cNvSpPr txBox="1"/>
            <p:nvPr/>
          </p:nvSpPr>
          <p:spPr>
            <a:xfrm>
              <a:off x="6391747" y="2755443"/>
              <a:ext cx="2317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nucleus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C04754A-1DC1-19A5-A984-478C78B808A1}"/>
                </a:ext>
              </a:extLst>
            </p:cNvPr>
            <p:cNvSpPr txBox="1"/>
            <p:nvPr/>
          </p:nvSpPr>
          <p:spPr>
            <a:xfrm>
              <a:off x="6391746" y="1902908"/>
              <a:ext cx="2317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electron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38DC9D4-2D5F-A293-B51D-00AFF1D601A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224" y="2366292"/>
              <a:ext cx="658329" cy="389151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C2B41BC-5532-1A44-5284-BD9163BD21D9}"/>
                </a:ext>
              </a:extLst>
            </p:cNvPr>
            <p:cNvCxnSpPr/>
            <p:nvPr/>
          </p:nvCxnSpPr>
          <p:spPr>
            <a:xfrm flipV="1">
              <a:off x="5924833" y="2073509"/>
              <a:ext cx="0" cy="801296"/>
            </a:xfrm>
            <a:prstGeom prst="straightConnector1">
              <a:avLst/>
            </a:prstGeom>
            <a:ln w="28575">
              <a:solidFill>
                <a:srgbClr val="0202F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D0D9467-173A-A35E-92CF-49C6C646F2A0}"/>
              </a:ext>
            </a:extLst>
          </p:cNvPr>
          <p:cNvSpPr txBox="1"/>
          <p:nvPr/>
        </p:nvSpPr>
        <p:spPr>
          <a:xfrm>
            <a:off x="10329720" y="5626361"/>
            <a:ext cx="1731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rgbClr val="FF0000"/>
                </a:solidFill>
              </a:rPr>
              <a:t>not bad ;-)</a:t>
            </a:r>
          </a:p>
        </p:txBody>
      </p:sp>
    </p:spTree>
    <p:extLst>
      <p:ext uri="{BB962C8B-B14F-4D97-AF65-F5344CB8AC3E}">
        <p14:creationId xmlns:p14="http://schemas.microsoft.com/office/powerpoint/2010/main" val="13058641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1BDBF1-7D37-45C0-BFF6-456899A4EED3}"/>
              </a:ext>
            </a:extLst>
          </p:cNvPr>
          <p:cNvSpPr txBox="1"/>
          <p:nvPr/>
        </p:nvSpPr>
        <p:spPr>
          <a:xfrm>
            <a:off x="3178629" y="531550"/>
            <a:ext cx="654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/>
              <a:t>Based on our conceptual model: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BDD5F-E010-F15B-38E7-D73833ED420E}"/>
              </a:ext>
            </a:extLst>
          </p:cNvPr>
          <p:cNvSpPr txBox="1"/>
          <p:nvPr/>
        </p:nvSpPr>
        <p:spPr>
          <a:xfrm>
            <a:off x="2078264" y="1885250"/>
            <a:ext cx="937078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light causes oscillations in the charges of the pigment molecules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pigment molecules interact such that excitation (by light) of one causes excitation in some others (delocalization)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the orientation of pigment molecules determine the extent of delocalization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nuclear motion can cause energy transfer between eigenstates (the energy is transferred to nuclear vibrations)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nuclear motions has the form of correlated random noise; the correlation function of the charge fluctuation gives information about the frequency of the charge fluctuation as well as the nuclear vibrations.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9E7F6A-9DD6-BDB2-AF5C-A7C4B7B1B062}"/>
              </a:ext>
            </a:extLst>
          </p:cNvPr>
          <p:cNvSpPr/>
          <p:nvPr/>
        </p:nvSpPr>
        <p:spPr>
          <a:xfrm>
            <a:off x="2457450" y="1885250"/>
            <a:ext cx="8153400" cy="4198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08740-6C0D-1BA7-C738-1E38952D86D5}"/>
              </a:ext>
            </a:extLst>
          </p:cNvPr>
          <p:cNvSpPr txBox="1"/>
          <p:nvPr/>
        </p:nvSpPr>
        <p:spPr>
          <a:xfrm>
            <a:off x="10687050" y="1781830"/>
            <a:ext cx="118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rgbClr val="00B05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38872345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5323AC-049C-31BC-50B4-D7E8DFB88B56}"/>
              </a:ext>
            </a:extLst>
          </p:cNvPr>
          <p:cNvGrpSpPr/>
          <p:nvPr/>
        </p:nvGrpSpPr>
        <p:grpSpPr>
          <a:xfrm>
            <a:off x="6469574" y="3711765"/>
            <a:ext cx="4953309" cy="2265174"/>
            <a:chOff x="6348326" y="3540315"/>
            <a:chExt cx="4953309" cy="22651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D388A7B-5595-4161-6BA7-34519DD05718}"/>
                </a:ext>
              </a:extLst>
            </p:cNvPr>
            <p:cNvGrpSpPr/>
            <p:nvPr/>
          </p:nvGrpSpPr>
          <p:grpSpPr>
            <a:xfrm>
              <a:off x="6703406" y="3918174"/>
              <a:ext cx="335266" cy="784455"/>
              <a:chOff x="6703406" y="3918174"/>
              <a:chExt cx="658928" cy="784455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07678BF2-936F-F8A8-F819-06E9515C67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A78AACB-FA81-DC45-9C63-60ED018946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9181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DDEEBC4-4544-EA2A-B50C-F5500AAF61EB}"/>
                </a:ext>
              </a:extLst>
            </p:cNvPr>
            <p:cNvGrpSpPr/>
            <p:nvPr/>
          </p:nvGrpSpPr>
          <p:grpSpPr>
            <a:xfrm>
              <a:off x="7393135" y="3780046"/>
              <a:ext cx="335266" cy="924155"/>
              <a:chOff x="6703406" y="3778474"/>
              <a:chExt cx="658928" cy="924155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8C116CE-D42E-4382-E9FE-891BBA29B6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3859A61-97F0-B64D-4168-98C922776E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7784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6ABABC2-CE7B-42D5-20B9-F267A042E1C4}"/>
                </a:ext>
              </a:extLst>
            </p:cNvPr>
            <p:cNvGrpSpPr/>
            <p:nvPr/>
          </p:nvGrpSpPr>
          <p:grpSpPr>
            <a:xfrm>
              <a:off x="8054592" y="3540315"/>
              <a:ext cx="335266" cy="1165455"/>
              <a:chOff x="6703406" y="3537174"/>
              <a:chExt cx="658928" cy="1165455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8D86D89-251A-23D4-6699-E6D64DD203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12B88D8-0DC6-5956-E853-D0986881AE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5371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A242B26-3B47-EAFD-1E93-3CD529134442}"/>
                </a:ext>
              </a:extLst>
            </p:cNvPr>
            <p:cNvGrpSpPr/>
            <p:nvPr/>
          </p:nvGrpSpPr>
          <p:grpSpPr>
            <a:xfrm>
              <a:off x="8694034" y="3868942"/>
              <a:ext cx="335266" cy="835255"/>
              <a:chOff x="6703406" y="3867374"/>
              <a:chExt cx="658928" cy="83525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7CA1D57-9F80-302E-923F-48992BE1E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A161AD4-4FC3-D7C3-9AE0-19C340C1C9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8673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B4FB5D-C617-268A-C92E-D770CCBDF142}"/>
                </a:ext>
              </a:extLst>
            </p:cNvPr>
            <p:cNvGrpSpPr/>
            <p:nvPr/>
          </p:nvGrpSpPr>
          <p:grpSpPr>
            <a:xfrm>
              <a:off x="9383763" y="3718114"/>
              <a:ext cx="335266" cy="987655"/>
              <a:chOff x="6703406" y="3714974"/>
              <a:chExt cx="658928" cy="987655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DAEB121-9C46-A43F-2870-A29A60B2A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E458672-69D2-DF0B-3B4C-C8F13F4DB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7149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4352DF9-76A5-9654-56DA-B1A70BF9B3E5}"/>
                </a:ext>
              </a:extLst>
            </p:cNvPr>
            <p:cNvGrpSpPr/>
            <p:nvPr/>
          </p:nvGrpSpPr>
          <p:grpSpPr>
            <a:xfrm>
              <a:off x="10045220" y="3960983"/>
              <a:ext cx="335266" cy="746355"/>
              <a:chOff x="6703406" y="3956274"/>
              <a:chExt cx="658928" cy="746355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3CFAD91-B897-1AD1-610D-3FE2613DCA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B5A0A90-02D8-C11E-12D6-5A4BBFB9A4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9562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5540AB-1B7D-6D04-9F00-2A96D9A00FCB}"/>
                </a:ext>
              </a:extLst>
            </p:cNvPr>
            <p:cNvGrpSpPr/>
            <p:nvPr/>
          </p:nvGrpSpPr>
          <p:grpSpPr>
            <a:xfrm>
              <a:off x="10744374" y="3606951"/>
              <a:ext cx="335266" cy="1101955"/>
              <a:chOff x="6703406" y="3600674"/>
              <a:chExt cx="658928" cy="1101955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FFC11E8-47E3-E03A-1FA6-CBE4EA898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DA81410-3211-8A42-0A49-93B1930DC5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6006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01379B6-0E0E-83C4-D391-1DC961DFE962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760" y="3755824"/>
              <a:ext cx="274912" cy="30401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8A5256D-BE98-74AD-589A-DE2C337DAD4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329" y="4530393"/>
              <a:ext cx="288906" cy="303442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9B49D4-2203-8CFF-DCA7-D0544FC301B9}"/>
                </a:ext>
              </a:extLst>
            </p:cNvPr>
            <p:cNvSpPr txBox="1"/>
            <p:nvPr/>
          </p:nvSpPr>
          <p:spPr>
            <a:xfrm>
              <a:off x="6654235" y="4702629"/>
              <a:ext cx="464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1             2          3          4           5          6            7</a:t>
              </a: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0322C4D-6367-2F12-2720-E6F63C68AF83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164" y="4479024"/>
              <a:ext cx="295554" cy="17144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046DE0B-0BB5-66BC-D630-326934D1C0F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3370" y="4479024"/>
              <a:ext cx="295554" cy="17144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D029D0D-545C-9E1E-9B23-B3EA30808B06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7342" y="4484872"/>
              <a:ext cx="295554" cy="171441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8632581-A823-5BAD-9570-EEE5F35D6869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4892" y="4487017"/>
              <a:ext cx="295554" cy="17144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50607CC-8E37-B3D8-830F-229054EADDAA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8537" y="4491434"/>
              <a:ext cx="295554" cy="17144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A326389-54B4-EEE5-9722-6BDCD3EB2BDA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3067" y="4491775"/>
              <a:ext cx="295554" cy="17144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14AB993-F084-2062-FB34-7FCF03683CB1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0587" y="4479023"/>
              <a:ext cx="295554" cy="171441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B1C21439-10D1-909A-994B-435A37965EA2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1593" y="5267310"/>
              <a:ext cx="514814" cy="538179"/>
            </a:xfrm>
            <a:prstGeom prst="rect">
              <a:avLst/>
            </a:prstGeom>
          </p:spPr>
        </p:pic>
        <p:sp>
          <p:nvSpPr>
            <p:cNvPr id="67" name="Left Brace 66">
              <a:extLst>
                <a:ext uri="{FF2B5EF4-FFF2-40B4-BE49-F238E27FC236}">
                  <a16:creationId xmlns:a16="http://schemas.microsoft.com/office/drawing/2014/main" id="{025253FE-C7EB-765F-F273-3209848190B8}"/>
                </a:ext>
              </a:extLst>
            </p:cNvPr>
            <p:cNvSpPr/>
            <p:nvPr/>
          </p:nvSpPr>
          <p:spPr>
            <a:xfrm rot="16200000">
              <a:off x="8673456" y="2605436"/>
              <a:ext cx="286046" cy="493630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22E5A09-2C49-E020-5522-A8A4079C3FA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49640" t="18791" r="6123" b="3962"/>
          <a:stretch/>
        </p:blipFill>
        <p:spPr>
          <a:xfrm>
            <a:off x="969836" y="495300"/>
            <a:ext cx="4750109" cy="364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63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C45F82D-E2BE-C40E-010C-5C67FA196350}"/>
              </a:ext>
            </a:extLst>
          </p:cNvPr>
          <p:cNvGrpSpPr/>
          <p:nvPr/>
        </p:nvGrpSpPr>
        <p:grpSpPr>
          <a:xfrm rot="3958425">
            <a:off x="2329410" y="2746652"/>
            <a:ext cx="3132138" cy="2783660"/>
            <a:chOff x="566737" y="3561508"/>
            <a:chExt cx="3132138" cy="2783660"/>
          </a:xfrm>
        </p:grpSpPr>
        <p:pic>
          <p:nvPicPr>
            <p:cNvPr id="5" name="Picture 4" descr="photosystem.jpg">
              <a:extLst>
                <a:ext uri="{FF2B5EF4-FFF2-40B4-BE49-F238E27FC236}">
                  <a16:creationId xmlns:a16="http://schemas.microsoft.com/office/drawing/2014/main" id="{DE5746FA-1DF2-71EE-E223-AB36473DE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50000"/>
            <a:stretch>
              <a:fillRect/>
            </a:stretch>
          </p:blipFill>
          <p:spPr>
            <a:xfrm>
              <a:off x="633960" y="3561508"/>
              <a:ext cx="3018329" cy="278366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02C25A-E3B1-02EC-4D9B-DBFDFA19E249}"/>
                </a:ext>
              </a:extLst>
            </p:cNvPr>
            <p:cNvSpPr/>
            <p:nvPr/>
          </p:nvSpPr>
          <p:spPr>
            <a:xfrm>
              <a:off x="3181350" y="4543425"/>
              <a:ext cx="333375" cy="12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4056C4-EFD1-1EE6-90F0-7FC192E55C58}"/>
                </a:ext>
              </a:extLst>
            </p:cNvPr>
            <p:cNvSpPr/>
            <p:nvPr/>
          </p:nvSpPr>
          <p:spPr>
            <a:xfrm>
              <a:off x="3229325" y="3768725"/>
              <a:ext cx="469550" cy="12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51D7BB-E0F4-7C64-1648-BC4BB6E7AF8D}"/>
                </a:ext>
              </a:extLst>
            </p:cNvPr>
            <p:cNvSpPr/>
            <p:nvPr/>
          </p:nvSpPr>
          <p:spPr>
            <a:xfrm>
              <a:off x="3068987" y="4797425"/>
              <a:ext cx="333375" cy="12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184E8C-1122-D2DD-879A-65E3516FC0EC}"/>
                </a:ext>
              </a:extLst>
            </p:cNvPr>
            <p:cNvSpPr/>
            <p:nvPr/>
          </p:nvSpPr>
          <p:spPr>
            <a:xfrm>
              <a:off x="2735612" y="5295900"/>
              <a:ext cx="333375" cy="12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0D980B-560F-44DE-0C34-7A2FBB5DD83B}"/>
                </a:ext>
              </a:extLst>
            </p:cNvPr>
            <p:cNvSpPr/>
            <p:nvPr/>
          </p:nvSpPr>
          <p:spPr>
            <a:xfrm>
              <a:off x="2619281" y="5756275"/>
              <a:ext cx="333375" cy="12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750374-8DE8-8D4B-4685-73692A7925B5}"/>
                </a:ext>
              </a:extLst>
            </p:cNvPr>
            <p:cNvSpPr/>
            <p:nvPr/>
          </p:nvSpPr>
          <p:spPr>
            <a:xfrm>
              <a:off x="1009650" y="6105525"/>
              <a:ext cx="482845" cy="127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C223AE-B4B0-44B6-E414-3B5B11851DCB}"/>
                </a:ext>
              </a:extLst>
            </p:cNvPr>
            <p:cNvSpPr/>
            <p:nvPr/>
          </p:nvSpPr>
          <p:spPr>
            <a:xfrm>
              <a:off x="566737" y="3561508"/>
              <a:ext cx="333375" cy="207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CCE621-311C-6FAD-7492-1E70BEA4520E}"/>
                </a:ext>
              </a:extLst>
            </p:cNvPr>
            <p:cNvSpPr/>
            <p:nvPr/>
          </p:nvSpPr>
          <p:spPr>
            <a:xfrm rot="789480">
              <a:off x="2876899" y="4542154"/>
              <a:ext cx="485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leszczyna_lisc.jpeg">
            <a:extLst>
              <a:ext uri="{FF2B5EF4-FFF2-40B4-BE49-F238E27FC236}">
                <a16:creationId xmlns:a16="http://schemas.microsoft.com/office/drawing/2014/main" id="{5F1CA7DB-7A8E-0492-946F-8D759E793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37628" flipH="1">
            <a:off x="8368695" y="231504"/>
            <a:ext cx="1892905" cy="1524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86E9254-2955-B409-F47B-BC8AEA6E4DCF}"/>
              </a:ext>
            </a:extLst>
          </p:cNvPr>
          <p:cNvGrpSpPr/>
          <p:nvPr/>
        </p:nvGrpSpPr>
        <p:grpSpPr>
          <a:xfrm>
            <a:off x="6299201" y="984797"/>
            <a:ext cx="2844801" cy="1092201"/>
            <a:chOff x="4559300" y="761999"/>
            <a:chExt cx="2844801" cy="109220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F150F5-7D1F-D8A7-8374-FC0D099F7028}"/>
                </a:ext>
              </a:extLst>
            </p:cNvPr>
            <p:cNvCxnSpPr>
              <a:endCxn id="18" idx="5"/>
            </p:cNvCxnSpPr>
            <p:nvPr/>
          </p:nvCxnSpPr>
          <p:spPr>
            <a:xfrm rot="10800000" flipV="1">
              <a:off x="6152800" y="761999"/>
              <a:ext cx="1251301" cy="9322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75F42B4-8CF6-B016-97C7-B50FB111710D}"/>
                </a:ext>
              </a:extLst>
            </p:cNvPr>
            <p:cNvCxnSpPr>
              <a:endCxn id="18" idx="0"/>
            </p:cNvCxnSpPr>
            <p:nvPr/>
          </p:nvCxnSpPr>
          <p:spPr>
            <a:xfrm rot="10800000">
              <a:off x="5492750" y="762000"/>
              <a:ext cx="1911350" cy="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EC82CAD-1C10-07C6-7E7D-AE532D58A252}"/>
                </a:ext>
              </a:extLst>
            </p:cNvPr>
            <p:cNvSpPr/>
            <p:nvPr/>
          </p:nvSpPr>
          <p:spPr>
            <a:xfrm>
              <a:off x="4559300" y="761999"/>
              <a:ext cx="1866900" cy="1092201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 w="76200"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55D699-62F6-84E3-D794-EEBC31A7244A}"/>
              </a:ext>
            </a:extLst>
          </p:cNvPr>
          <p:cNvGrpSpPr/>
          <p:nvPr/>
        </p:nvGrpSpPr>
        <p:grpSpPr>
          <a:xfrm>
            <a:off x="4324701" y="1586847"/>
            <a:ext cx="2844801" cy="1092201"/>
            <a:chOff x="2305400" y="1249749"/>
            <a:chExt cx="2844801" cy="1092201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78F7574-BE0B-43DF-BE00-61A750236F88}"/>
                </a:ext>
              </a:extLst>
            </p:cNvPr>
            <p:cNvCxnSpPr/>
            <p:nvPr/>
          </p:nvCxnSpPr>
          <p:spPr>
            <a:xfrm rot="10800000" flipV="1">
              <a:off x="3898900" y="1249749"/>
              <a:ext cx="1251301" cy="9322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DBEDA9A-064F-FB5B-5A6D-B2095664082C}"/>
                </a:ext>
              </a:extLst>
            </p:cNvPr>
            <p:cNvCxnSpPr>
              <a:endCxn id="22" idx="0"/>
            </p:cNvCxnSpPr>
            <p:nvPr/>
          </p:nvCxnSpPr>
          <p:spPr>
            <a:xfrm rot="10800000">
              <a:off x="3238850" y="1249750"/>
              <a:ext cx="1911350" cy="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F92DFD1-7A34-F277-827B-F3F4A0A43656}"/>
                </a:ext>
              </a:extLst>
            </p:cNvPr>
            <p:cNvSpPr/>
            <p:nvPr/>
          </p:nvSpPr>
          <p:spPr>
            <a:xfrm>
              <a:off x="2305400" y="1249749"/>
              <a:ext cx="1866900" cy="1092201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E207E2-6E3C-45A1-4A1F-09CE3CBE2D46}"/>
              </a:ext>
            </a:extLst>
          </p:cNvPr>
          <p:cNvCxnSpPr>
            <a:cxnSpLocks/>
          </p:cNvCxnSpPr>
          <p:nvPr/>
        </p:nvCxnSpPr>
        <p:spPr>
          <a:xfrm>
            <a:off x="4714776" y="2055704"/>
            <a:ext cx="543374" cy="16648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2018BE3-B7DF-201A-8AE4-09EC3C33C47C}"/>
              </a:ext>
            </a:extLst>
          </p:cNvPr>
          <p:cNvCxnSpPr>
            <a:cxnSpLocks/>
          </p:cNvCxnSpPr>
          <p:nvPr/>
        </p:nvCxnSpPr>
        <p:spPr>
          <a:xfrm flipH="1">
            <a:off x="2855090" y="2055711"/>
            <a:ext cx="1859693" cy="9819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1" descr="I:\I-CAMP\Figures-color\fig1-color.jpg">
            <a:extLst>
              <a:ext uri="{FF2B5EF4-FFF2-40B4-BE49-F238E27FC236}">
                <a16:creationId xmlns:a16="http://schemas.microsoft.com/office/drawing/2014/main" id="{BD56347D-9FCA-85FC-0DA2-BE02A7755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27"/>
          <a:stretch>
            <a:fillRect/>
          </a:stretch>
        </p:blipFill>
        <p:spPr bwMode="auto">
          <a:xfrm>
            <a:off x="5732292" y="3828117"/>
            <a:ext cx="2686050" cy="252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6">
            <a:extLst>
              <a:ext uri="{FF2B5EF4-FFF2-40B4-BE49-F238E27FC236}">
                <a16:creationId xmlns:a16="http://schemas.microsoft.com/office/drawing/2014/main" id="{90F013B0-66A7-48C4-528D-5D3246E2E132}"/>
              </a:ext>
            </a:extLst>
          </p:cNvPr>
          <p:cNvSpPr>
            <a:spLocks noChangeShapeType="1"/>
          </p:cNvSpPr>
          <p:nvPr/>
        </p:nvSpPr>
        <p:spPr bwMode="auto">
          <a:xfrm rot="19013142">
            <a:off x="5164859" y="3401554"/>
            <a:ext cx="1883635" cy="128305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ZA" sz="1350"/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B67B212A-AD57-787A-B414-746852C09080}"/>
              </a:ext>
            </a:extLst>
          </p:cNvPr>
          <p:cNvSpPr>
            <a:spLocks noChangeShapeType="1"/>
          </p:cNvSpPr>
          <p:nvPr/>
        </p:nvSpPr>
        <p:spPr bwMode="auto">
          <a:xfrm rot="19013142">
            <a:off x="5500717" y="4491896"/>
            <a:ext cx="451211" cy="2323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ZA" sz="13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269305F-A91E-902D-5E7E-F368DE469083}"/>
              </a:ext>
            </a:extLst>
          </p:cNvPr>
          <p:cNvSpPr/>
          <p:nvPr/>
        </p:nvSpPr>
        <p:spPr>
          <a:xfrm>
            <a:off x="4534502" y="4218890"/>
            <a:ext cx="779720" cy="783436"/>
          </a:xfrm>
          <a:prstGeom prst="ellipse">
            <a:avLst/>
          </a:prstGeom>
          <a:noFill/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690D980-79CC-1E60-1AA7-05EB6757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1342" y="6351165"/>
            <a:ext cx="1403747" cy="586979"/>
          </a:xfrm>
        </p:spPr>
        <p:txBody>
          <a:bodyPr/>
          <a:lstStyle/>
          <a:p>
            <a:r>
              <a:rPr lang="en-US" altLang="en-US" sz="2700" dirty="0">
                <a:solidFill>
                  <a:srgbClr val="006600"/>
                </a:solidFill>
              </a:rPr>
              <a:t>LHCII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219F29-795D-4C9E-4BA4-89BD59EFF8B2}"/>
              </a:ext>
            </a:extLst>
          </p:cNvPr>
          <p:cNvSpPr txBox="1"/>
          <p:nvPr/>
        </p:nvSpPr>
        <p:spPr>
          <a:xfrm>
            <a:off x="6147427" y="3365204"/>
            <a:ext cx="4100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Protein + pigments = a complex</a:t>
            </a:r>
            <a:endParaRPr lang="en-ZA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5C4B6F-1ED2-3164-97CE-A3F0C6E0F774}"/>
              </a:ext>
            </a:extLst>
          </p:cNvPr>
          <p:cNvSpPr txBox="1"/>
          <p:nvPr/>
        </p:nvSpPr>
        <p:spPr>
          <a:xfrm>
            <a:off x="3119253" y="4917037"/>
            <a:ext cx="1795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Photosystem</a:t>
            </a:r>
            <a:endParaRPr lang="en-ZA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FF28C7-EC8C-9C14-4AAD-1DC04984AAF1}"/>
              </a:ext>
            </a:extLst>
          </p:cNvPr>
          <p:cNvSpPr txBox="1"/>
          <p:nvPr/>
        </p:nvSpPr>
        <p:spPr>
          <a:xfrm>
            <a:off x="3310947" y="1134380"/>
            <a:ext cx="2812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Thylakoid membrane</a:t>
            </a:r>
            <a:endParaRPr lang="en-ZA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BB0A5A-1F74-DEC0-E7A9-B5646301B282}"/>
              </a:ext>
            </a:extLst>
          </p:cNvPr>
          <p:cNvSpPr txBox="1"/>
          <p:nvPr/>
        </p:nvSpPr>
        <p:spPr>
          <a:xfrm>
            <a:off x="6423526" y="2040552"/>
            <a:ext cx="21731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Cells with green</a:t>
            </a:r>
          </a:p>
          <a:p>
            <a:r>
              <a:rPr lang="en-US" sz="2400" dirty="0"/>
              <a:t>chloroplasts</a:t>
            </a:r>
            <a:endParaRPr lang="en-ZA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19EB5F-30D3-B8C1-6FED-3F877223CCB0}"/>
              </a:ext>
            </a:extLst>
          </p:cNvPr>
          <p:cNvSpPr txBox="1"/>
          <p:nvPr/>
        </p:nvSpPr>
        <p:spPr>
          <a:xfrm>
            <a:off x="8533468" y="4953903"/>
            <a:ext cx="3250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light-harvesting complex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40151644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79F159-92F3-ADFC-79F6-5E522A70FE5A}"/>
              </a:ext>
            </a:extLst>
          </p:cNvPr>
          <p:cNvGrpSpPr/>
          <p:nvPr/>
        </p:nvGrpSpPr>
        <p:grpSpPr>
          <a:xfrm>
            <a:off x="6472057" y="3807015"/>
            <a:ext cx="4953309" cy="2300452"/>
            <a:chOff x="6348326" y="3540315"/>
            <a:chExt cx="4953309" cy="230045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D388A7B-5595-4161-6BA7-34519DD05718}"/>
                </a:ext>
              </a:extLst>
            </p:cNvPr>
            <p:cNvGrpSpPr/>
            <p:nvPr/>
          </p:nvGrpSpPr>
          <p:grpSpPr>
            <a:xfrm>
              <a:off x="6703406" y="3918174"/>
              <a:ext cx="335266" cy="784455"/>
              <a:chOff x="6703406" y="3918174"/>
              <a:chExt cx="658928" cy="784455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07678BF2-936F-F8A8-F819-06E9515C67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A78AACB-FA81-DC45-9C63-60ED018946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9181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DDEEBC4-4544-EA2A-B50C-F5500AAF61EB}"/>
                </a:ext>
              </a:extLst>
            </p:cNvPr>
            <p:cNvGrpSpPr/>
            <p:nvPr/>
          </p:nvGrpSpPr>
          <p:grpSpPr>
            <a:xfrm>
              <a:off x="7393135" y="3780046"/>
              <a:ext cx="335266" cy="924155"/>
              <a:chOff x="6703406" y="3778474"/>
              <a:chExt cx="658928" cy="924155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8C116CE-D42E-4382-E9FE-891BBA29B6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3859A61-97F0-B64D-4168-98C922776E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7784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6ABABC2-CE7B-42D5-20B9-F267A042E1C4}"/>
                </a:ext>
              </a:extLst>
            </p:cNvPr>
            <p:cNvGrpSpPr/>
            <p:nvPr/>
          </p:nvGrpSpPr>
          <p:grpSpPr>
            <a:xfrm>
              <a:off x="8054592" y="3540315"/>
              <a:ext cx="335266" cy="1165455"/>
              <a:chOff x="6703406" y="3537174"/>
              <a:chExt cx="658928" cy="1165455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8D86D89-251A-23D4-6699-E6D64DD203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12B88D8-0DC6-5956-E853-D0986881AE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5371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A242B26-3B47-EAFD-1E93-3CD529134442}"/>
                </a:ext>
              </a:extLst>
            </p:cNvPr>
            <p:cNvGrpSpPr/>
            <p:nvPr/>
          </p:nvGrpSpPr>
          <p:grpSpPr>
            <a:xfrm>
              <a:off x="8694034" y="3868942"/>
              <a:ext cx="335266" cy="835255"/>
              <a:chOff x="6703406" y="3867374"/>
              <a:chExt cx="658928" cy="83525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7CA1D57-9F80-302E-923F-48992BE1E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A161AD4-4FC3-D7C3-9AE0-19C340C1C9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8673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B4FB5D-C617-268A-C92E-D770CCBDF142}"/>
                </a:ext>
              </a:extLst>
            </p:cNvPr>
            <p:cNvGrpSpPr/>
            <p:nvPr/>
          </p:nvGrpSpPr>
          <p:grpSpPr>
            <a:xfrm>
              <a:off x="9383763" y="3718114"/>
              <a:ext cx="335266" cy="987655"/>
              <a:chOff x="6703406" y="3714974"/>
              <a:chExt cx="658928" cy="987655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DAEB121-9C46-A43F-2870-A29A60B2A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E458672-69D2-DF0B-3B4C-C8F13F4DB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7149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4352DF9-76A5-9654-56DA-B1A70BF9B3E5}"/>
                </a:ext>
              </a:extLst>
            </p:cNvPr>
            <p:cNvGrpSpPr/>
            <p:nvPr/>
          </p:nvGrpSpPr>
          <p:grpSpPr>
            <a:xfrm>
              <a:off x="10045220" y="3960983"/>
              <a:ext cx="335266" cy="746355"/>
              <a:chOff x="6703406" y="3956274"/>
              <a:chExt cx="658928" cy="746355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3CFAD91-B897-1AD1-610D-3FE2613DCA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B5A0A90-02D8-C11E-12D6-5A4BBFB9A4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9562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5540AB-1B7D-6D04-9F00-2A96D9A00FCB}"/>
                </a:ext>
              </a:extLst>
            </p:cNvPr>
            <p:cNvGrpSpPr/>
            <p:nvPr/>
          </p:nvGrpSpPr>
          <p:grpSpPr>
            <a:xfrm>
              <a:off x="10744374" y="3606951"/>
              <a:ext cx="335266" cy="1101955"/>
              <a:chOff x="6703406" y="3600674"/>
              <a:chExt cx="658928" cy="1101955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FFC11E8-47E3-E03A-1FA6-CBE4EA898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DA81410-3211-8A42-0A49-93B1930DC5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6006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01379B6-0E0E-83C4-D391-1DC961DFE962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760" y="3755824"/>
              <a:ext cx="274912" cy="30401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8A5256D-BE98-74AD-589A-DE2C337DAD4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329" y="4530393"/>
              <a:ext cx="288906" cy="3034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2E396D-F159-4AFF-8FF6-DC2FE14B7EA0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164" y="4479024"/>
              <a:ext cx="295554" cy="1714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5A578D-7661-F494-36B0-10F29DA472CF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3370" y="4479024"/>
              <a:ext cx="295554" cy="1714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E9CF9F-9757-5DDC-9723-098F0FB19572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7342" y="4484872"/>
              <a:ext cx="295554" cy="17144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795A187-F211-5781-1386-145C13E602AA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4892" y="4487017"/>
              <a:ext cx="295554" cy="17144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29878BB-92B8-5EA0-E004-DBA46522375B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46" y="3646664"/>
              <a:ext cx="295554" cy="17144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8A9771E-2546-8B4C-04E9-886BB244AB5D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8537" y="4491434"/>
              <a:ext cx="295554" cy="17144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A155814-37D9-6D3A-AAB8-39256894F469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3067" y="4491775"/>
              <a:ext cx="295554" cy="17144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9E4493A-CA08-3839-AD98-A22876B84B66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3364" y="5303595"/>
              <a:ext cx="505164" cy="53717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2B42F02-3CD0-6A69-A8D5-FD3B8A1E545F}"/>
                </a:ext>
              </a:extLst>
            </p:cNvPr>
            <p:cNvSpPr txBox="1"/>
            <p:nvPr/>
          </p:nvSpPr>
          <p:spPr>
            <a:xfrm>
              <a:off x="6654235" y="4702629"/>
              <a:ext cx="464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1             2          3          4           5          6            7</a:t>
              </a:r>
            </a:p>
          </p:txBody>
        </p:sp>
        <p:sp>
          <p:nvSpPr>
            <p:cNvPr id="58" name="Left Brace 57">
              <a:extLst>
                <a:ext uri="{FF2B5EF4-FFF2-40B4-BE49-F238E27FC236}">
                  <a16:creationId xmlns:a16="http://schemas.microsoft.com/office/drawing/2014/main" id="{2294447F-B8AF-F581-FB8B-59C2AC7BB215}"/>
                </a:ext>
              </a:extLst>
            </p:cNvPr>
            <p:cNvSpPr/>
            <p:nvPr/>
          </p:nvSpPr>
          <p:spPr>
            <a:xfrm rot="16200000">
              <a:off x="8673456" y="2605436"/>
              <a:ext cx="286046" cy="493630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EC2083C-E4D9-24BC-7E5E-DC526612CCA9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9640" t="18791" r="6123" b="3962"/>
          <a:stretch/>
        </p:blipFill>
        <p:spPr>
          <a:xfrm>
            <a:off x="969836" y="495300"/>
            <a:ext cx="4750109" cy="364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60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79F159-92F3-ADFC-79F6-5E522A70FE5A}"/>
              </a:ext>
            </a:extLst>
          </p:cNvPr>
          <p:cNvGrpSpPr/>
          <p:nvPr/>
        </p:nvGrpSpPr>
        <p:grpSpPr>
          <a:xfrm>
            <a:off x="6472057" y="3807015"/>
            <a:ext cx="4953309" cy="2300452"/>
            <a:chOff x="6348326" y="3540315"/>
            <a:chExt cx="4953309" cy="230045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D388A7B-5595-4161-6BA7-34519DD05718}"/>
                </a:ext>
              </a:extLst>
            </p:cNvPr>
            <p:cNvGrpSpPr/>
            <p:nvPr/>
          </p:nvGrpSpPr>
          <p:grpSpPr>
            <a:xfrm>
              <a:off x="6703406" y="3918174"/>
              <a:ext cx="335266" cy="784455"/>
              <a:chOff x="6703406" y="3918174"/>
              <a:chExt cx="658928" cy="784455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07678BF2-936F-F8A8-F819-06E9515C67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A78AACB-FA81-DC45-9C63-60ED018946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9181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DDEEBC4-4544-EA2A-B50C-F5500AAF61EB}"/>
                </a:ext>
              </a:extLst>
            </p:cNvPr>
            <p:cNvGrpSpPr/>
            <p:nvPr/>
          </p:nvGrpSpPr>
          <p:grpSpPr>
            <a:xfrm>
              <a:off x="7393135" y="3780046"/>
              <a:ext cx="335266" cy="924155"/>
              <a:chOff x="6703406" y="3778474"/>
              <a:chExt cx="658928" cy="924155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8C116CE-D42E-4382-E9FE-891BBA29B6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3859A61-97F0-B64D-4168-98C922776E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7784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6ABABC2-CE7B-42D5-20B9-F267A042E1C4}"/>
                </a:ext>
              </a:extLst>
            </p:cNvPr>
            <p:cNvGrpSpPr/>
            <p:nvPr/>
          </p:nvGrpSpPr>
          <p:grpSpPr>
            <a:xfrm>
              <a:off x="8054592" y="3540315"/>
              <a:ext cx="335266" cy="1165455"/>
              <a:chOff x="6703406" y="3537174"/>
              <a:chExt cx="658928" cy="1165455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8D86D89-251A-23D4-6699-E6D64DD203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12B88D8-0DC6-5956-E853-D0986881AE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5371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A242B26-3B47-EAFD-1E93-3CD529134442}"/>
                </a:ext>
              </a:extLst>
            </p:cNvPr>
            <p:cNvGrpSpPr/>
            <p:nvPr/>
          </p:nvGrpSpPr>
          <p:grpSpPr>
            <a:xfrm>
              <a:off x="8694034" y="3868942"/>
              <a:ext cx="335266" cy="835255"/>
              <a:chOff x="6703406" y="3867374"/>
              <a:chExt cx="658928" cy="83525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7CA1D57-9F80-302E-923F-48992BE1E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A161AD4-4FC3-D7C3-9AE0-19C340C1C9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8673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B4FB5D-C617-268A-C92E-D770CCBDF142}"/>
                </a:ext>
              </a:extLst>
            </p:cNvPr>
            <p:cNvGrpSpPr/>
            <p:nvPr/>
          </p:nvGrpSpPr>
          <p:grpSpPr>
            <a:xfrm>
              <a:off x="9383763" y="3718114"/>
              <a:ext cx="335266" cy="987655"/>
              <a:chOff x="6703406" y="3714974"/>
              <a:chExt cx="658928" cy="987655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DAEB121-9C46-A43F-2870-A29A60B2A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E458672-69D2-DF0B-3B4C-C8F13F4DB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7149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4352DF9-76A5-9654-56DA-B1A70BF9B3E5}"/>
                </a:ext>
              </a:extLst>
            </p:cNvPr>
            <p:cNvGrpSpPr/>
            <p:nvPr/>
          </p:nvGrpSpPr>
          <p:grpSpPr>
            <a:xfrm>
              <a:off x="10045220" y="3960983"/>
              <a:ext cx="335266" cy="746355"/>
              <a:chOff x="6703406" y="3956274"/>
              <a:chExt cx="658928" cy="746355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3CFAD91-B897-1AD1-610D-3FE2613DCA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B5A0A90-02D8-C11E-12D6-5A4BBFB9A4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9562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5540AB-1B7D-6D04-9F00-2A96D9A00FCB}"/>
                </a:ext>
              </a:extLst>
            </p:cNvPr>
            <p:cNvGrpSpPr/>
            <p:nvPr/>
          </p:nvGrpSpPr>
          <p:grpSpPr>
            <a:xfrm>
              <a:off x="10744374" y="3606951"/>
              <a:ext cx="335266" cy="1101955"/>
              <a:chOff x="6703406" y="3600674"/>
              <a:chExt cx="658928" cy="1101955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FFC11E8-47E3-E03A-1FA6-CBE4EA898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DA81410-3211-8A42-0A49-93B1930DC5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6006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01379B6-0E0E-83C4-D391-1DC961DFE96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760" y="3755824"/>
              <a:ext cx="274912" cy="30401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8A5256D-BE98-74AD-589A-DE2C337DAD4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329" y="4530393"/>
              <a:ext cx="288906" cy="3034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2E396D-F159-4AFF-8FF6-DC2FE14B7EA0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164" y="4479024"/>
              <a:ext cx="295554" cy="1714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5A578D-7661-F494-36B0-10F29DA472C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3370" y="4479024"/>
              <a:ext cx="295554" cy="1714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E9CF9F-9757-5DDC-9723-098F0FB19572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7342" y="4484872"/>
              <a:ext cx="295554" cy="17144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795A187-F211-5781-1386-145C13E602AA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4892" y="4487017"/>
              <a:ext cx="295554" cy="17144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29878BB-92B8-5EA0-E004-DBA46522375B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46" y="3646664"/>
              <a:ext cx="295554" cy="17144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8A9771E-2546-8B4C-04E9-886BB244AB5D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8537" y="4491434"/>
              <a:ext cx="295554" cy="17144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A155814-37D9-6D3A-AAB8-39256894F469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3067" y="4491775"/>
              <a:ext cx="295554" cy="17144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9E4493A-CA08-3839-AD98-A22876B84B66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3364" y="5303595"/>
              <a:ext cx="505164" cy="53717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2B42F02-3CD0-6A69-A8D5-FD3B8A1E545F}"/>
                </a:ext>
              </a:extLst>
            </p:cNvPr>
            <p:cNvSpPr txBox="1"/>
            <p:nvPr/>
          </p:nvSpPr>
          <p:spPr>
            <a:xfrm>
              <a:off x="6654235" y="4702629"/>
              <a:ext cx="464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1             2          3          4           5          6            7</a:t>
              </a:r>
            </a:p>
          </p:txBody>
        </p:sp>
        <p:sp>
          <p:nvSpPr>
            <p:cNvPr id="58" name="Left Brace 57">
              <a:extLst>
                <a:ext uri="{FF2B5EF4-FFF2-40B4-BE49-F238E27FC236}">
                  <a16:creationId xmlns:a16="http://schemas.microsoft.com/office/drawing/2014/main" id="{2294447F-B8AF-F581-FB8B-59C2AC7BB215}"/>
                </a:ext>
              </a:extLst>
            </p:cNvPr>
            <p:cNvSpPr/>
            <p:nvPr/>
          </p:nvSpPr>
          <p:spPr>
            <a:xfrm rot="16200000">
              <a:off x="8673456" y="2605436"/>
              <a:ext cx="286046" cy="493630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EC2083C-E4D9-24BC-7E5E-DC526612CCA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49640" t="18791" r="6123" b="3962"/>
          <a:stretch/>
        </p:blipFill>
        <p:spPr>
          <a:xfrm>
            <a:off x="969836" y="495300"/>
            <a:ext cx="4750109" cy="364320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0028839-8DAD-F770-FD1A-C0C6D2E439DE}"/>
              </a:ext>
            </a:extLst>
          </p:cNvPr>
          <p:cNvCxnSpPr/>
          <p:nvPr/>
        </p:nvCxnSpPr>
        <p:spPr>
          <a:xfrm>
            <a:off x="8934716" y="4198655"/>
            <a:ext cx="0" cy="6894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F46369B-B2DE-7B9A-5D9A-B646BAF4D4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24" y="4433434"/>
            <a:ext cx="280207" cy="20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950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79F159-92F3-ADFC-79F6-5E522A70FE5A}"/>
              </a:ext>
            </a:extLst>
          </p:cNvPr>
          <p:cNvGrpSpPr/>
          <p:nvPr/>
        </p:nvGrpSpPr>
        <p:grpSpPr>
          <a:xfrm>
            <a:off x="6472057" y="3807015"/>
            <a:ext cx="4953309" cy="2300452"/>
            <a:chOff x="6348326" y="3540315"/>
            <a:chExt cx="4953309" cy="230045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D388A7B-5595-4161-6BA7-34519DD05718}"/>
                </a:ext>
              </a:extLst>
            </p:cNvPr>
            <p:cNvGrpSpPr/>
            <p:nvPr/>
          </p:nvGrpSpPr>
          <p:grpSpPr>
            <a:xfrm>
              <a:off x="6703406" y="3918174"/>
              <a:ext cx="335266" cy="784455"/>
              <a:chOff x="6703406" y="3918174"/>
              <a:chExt cx="658928" cy="784455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07678BF2-936F-F8A8-F819-06E9515C67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A78AACB-FA81-DC45-9C63-60ED018946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9181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DDEEBC4-4544-EA2A-B50C-F5500AAF61EB}"/>
                </a:ext>
              </a:extLst>
            </p:cNvPr>
            <p:cNvGrpSpPr/>
            <p:nvPr/>
          </p:nvGrpSpPr>
          <p:grpSpPr>
            <a:xfrm>
              <a:off x="7393135" y="3780046"/>
              <a:ext cx="335266" cy="924155"/>
              <a:chOff x="6703406" y="3778474"/>
              <a:chExt cx="658928" cy="924155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8C116CE-D42E-4382-E9FE-891BBA29B6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3859A61-97F0-B64D-4168-98C922776E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7784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6ABABC2-CE7B-42D5-20B9-F267A042E1C4}"/>
                </a:ext>
              </a:extLst>
            </p:cNvPr>
            <p:cNvGrpSpPr/>
            <p:nvPr/>
          </p:nvGrpSpPr>
          <p:grpSpPr>
            <a:xfrm>
              <a:off x="8054592" y="3540315"/>
              <a:ext cx="335266" cy="1165455"/>
              <a:chOff x="6703406" y="3537174"/>
              <a:chExt cx="658928" cy="1165455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8D86D89-251A-23D4-6699-E6D64DD203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12B88D8-0DC6-5956-E853-D0986881AE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5371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A242B26-3B47-EAFD-1E93-3CD529134442}"/>
                </a:ext>
              </a:extLst>
            </p:cNvPr>
            <p:cNvGrpSpPr/>
            <p:nvPr/>
          </p:nvGrpSpPr>
          <p:grpSpPr>
            <a:xfrm>
              <a:off x="8694034" y="3868942"/>
              <a:ext cx="335266" cy="835255"/>
              <a:chOff x="6703406" y="3867374"/>
              <a:chExt cx="658928" cy="83525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7CA1D57-9F80-302E-923F-48992BE1E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A161AD4-4FC3-D7C3-9AE0-19C340C1C9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8673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B4FB5D-C617-268A-C92E-D770CCBDF142}"/>
                </a:ext>
              </a:extLst>
            </p:cNvPr>
            <p:cNvGrpSpPr/>
            <p:nvPr/>
          </p:nvGrpSpPr>
          <p:grpSpPr>
            <a:xfrm>
              <a:off x="9383763" y="3718114"/>
              <a:ext cx="335266" cy="987655"/>
              <a:chOff x="6703406" y="3714974"/>
              <a:chExt cx="658928" cy="987655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DAEB121-9C46-A43F-2870-A29A60B2A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E458672-69D2-DF0B-3B4C-C8F13F4DB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7149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4352DF9-76A5-9654-56DA-B1A70BF9B3E5}"/>
                </a:ext>
              </a:extLst>
            </p:cNvPr>
            <p:cNvGrpSpPr/>
            <p:nvPr/>
          </p:nvGrpSpPr>
          <p:grpSpPr>
            <a:xfrm>
              <a:off x="10045220" y="3960983"/>
              <a:ext cx="335266" cy="746355"/>
              <a:chOff x="6703406" y="3956274"/>
              <a:chExt cx="658928" cy="746355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3CFAD91-B897-1AD1-610D-3FE2613DCA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B5A0A90-02D8-C11E-12D6-5A4BBFB9A4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9562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5540AB-1B7D-6D04-9F00-2A96D9A00FCB}"/>
                </a:ext>
              </a:extLst>
            </p:cNvPr>
            <p:cNvGrpSpPr/>
            <p:nvPr/>
          </p:nvGrpSpPr>
          <p:grpSpPr>
            <a:xfrm>
              <a:off x="10744374" y="3606951"/>
              <a:ext cx="335266" cy="1101955"/>
              <a:chOff x="6703406" y="3600674"/>
              <a:chExt cx="658928" cy="1101955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FFC11E8-47E3-E03A-1FA6-CBE4EA898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DA81410-3211-8A42-0A49-93B1930DC5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6006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01379B6-0E0E-83C4-D391-1DC961DFE96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760" y="3755824"/>
              <a:ext cx="274912" cy="30401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8A5256D-BE98-74AD-589A-DE2C337DAD41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329" y="4530393"/>
              <a:ext cx="288906" cy="3034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2E396D-F159-4AFF-8FF6-DC2FE14B7EA0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164" y="4479024"/>
              <a:ext cx="295554" cy="1714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5A578D-7661-F494-36B0-10F29DA472CF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3370" y="4479024"/>
              <a:ext cx="295554" cy="1714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E9CF9F-9757-5DDC-9723-098F0FB19572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7342" y="4484872"/>
              <a:ext cx="295554" cy="17144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795A187-F211-5781-1386-145C13E602AA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4892" y="4487017"/>
              <a:ext cx="295554" cy="17144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29878BB-92B8-5EA0-E004-DBA46522375B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46" y="3646664"/>
              <a:ext cx="295554" cy="17144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8A9771E-2546-8B4C-04E9-886BB244AB5D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8537" y="4491434"/>
              <a:ext cx="295554" cy="17144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A155814-37D9-6D3A-AAB8-39256894F469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3067" y="4491775"/>
              <a:ext cx="295554" cy="17144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9E4493A-CA08-3839-AD98-A22876B84B66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3364" y="5303595"/>
              <a:ext cx="505164" cy="53717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2B42F02-3CD0-6A69-A8D5-FD3B8A1E545F}"/>
                </a:ext>
              </a:extLst>
            </p:cNvPr>
            <p:cNvSpPr txBox="1"/>
            <p:nvPr/>
          </p:nvSpPr>
          <p:spPr>
            <a:xfrm>
              <a:off x="6654235" y="4702629"/>
              <a:ext cx="464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1             2          3          4           5          6            7</a:t>
              </a:r>
            </a:p>
          </p:txBody>
        </p:sp>
        <p:sp>
          <p:nvSpPr>
            <p:cNvPr id="58" name="Left Brace 57">
              <a:extLst>
                <a:ext uri="{FF2B5EF4-FFF2-40B4-BE49-F238E27FC236}">
                  <a16:creationId xmlns:a16="http://schemas.microsoft.com/office/drawing/2014/main" id="{2294447F-B8AF-F581-FB8B-59C2AC7BB215}"/>
                </a:ext>
              </a:extLst>
            </p:cNvPr>
            <p:cNvSpPr/>
            <p:nvPr/>
          </p:nvSpPr>
          <p:spPr>
            <a:xfrm rot="16200000">
              <a:off x="8673456" y="2605436"/>
              <a:ext cx="286046" cy="493630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EC2083C-E4D9-24BC-7E5E-DC526612CCA9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49640" t="18791" r="6123" b="3962"/>
          <a:stretch/>
        </p:blipFill>
        <p:spPr>
          <a:xfrm>
            <a:off x="969836" y="495300"/>
            <a:ext cx="4750109" cy="364320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0028839-8DAD-F770-FD1A-C0C6D2E439DE}"/>
              </a:ext>
            </a:extLst>
          </p:cNvPr>
          <p:cNvCxnSpPr/>
          <p:nvPr/>
        </p:nvCxnSpPr>
        <p:spPr>
          <a:xfrm>
            <a:off x="8934716" y="4198655"/>
            <a:ext cx="0" cy="6894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F46369B-B2DE-7B9A-5D9A-B646BAF4D4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24" y="4433434"/>
            <a:ext cx="280207" cy="20658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6DC775-1B4F-D9DC-C544-2DBE4B5D2141}"/>
              </a:ext>
            </a:extLst>
          </p:cNvPr>
          <p:cNvCxnSpPr>
            <a:cxnSpLocks/>
          </p:cNvCxnSpPr>
          <p:nvPr/>
        </p:nvCxnSpPr>
        <p:spPr>
          <a:xfrm>
            <a:off x="9017971" y="4123607"/>
            <a:ext cx="616376" cy="7185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95D03A5-8ADC-2FC6-F7B0-5F5CAC99D2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59" y="4215872"/>
            <a:ext cx="428580" cy="293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AF54F26-6EC2-3D45-9C79-21ED700987F0}"/>
                  </a:ext>
                </a:extLst>
              </p:cNvPr>
              <p:cNvSpPr txBox="1"/>
              <p:nvPr/>
            </p:nvSpPr>
            <p:spPr>
              <a:xfrm>
                <a:off x="6527115" y="2460537"/>
                <a:ext cx="6296024" cy="9140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ZA" sz="3200" dirty="0">
                    <a:solidFill>
                      <a:srgbClr val="000000"/>
                    </a:solidFill>
                  </a:rPr>
                  <a:t>J=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ZA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ZA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𝜋𝜀</m:t>
                        </m:r>
                      </m:den>
                    </m:f>
                    <m:f>
                      <m:fPr>
                        <m:ctrlPr>
                          <a:rPr kumimoji="0" lang="en-ZA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kumimoji="0" lang="en-ZA" sz="3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0" lang="en-ZA" sz="3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𝑔𝑒</m:t>
                            </m:r>
                          </m:sup>
                        </m:sSubSup>
                        <m:r>
                          <a:rPr kumimoji="0" lang="en-ZA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⋅</m:t>
                        </m:r>
                        <m:sSubSup>
                          <m:sSubSup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kumimoji="0" lang="en-ZA" sz="3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0" lang="en-ZA" sz="3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  <m:sup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𝑔𝑒</m:t>
                            </m:r>
                          </m:sup>
                        </m:sSubSup>
                        <m:r>
                          <a:rPr kumimoji="0" lang="en-ZA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−3</m:t>
                        </m:r>
                        <m:d>
                          <m:d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0" lang="en-ZA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⃗"/>
                                    <m:ctrlPr>
                                      <a:rPr kumimoji="0" lang="en-ZA" sz="3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en-ZA" sz="3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0" lang="en-ZA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kumimoji="0" lang="en-ZA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𝑔𝑒</m:t>
                                </m:r>
                              </m:sup>
                            </m:sSubSup>
                            <m: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ZA" sz="32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ZA" sz="32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acc>
                          </m:e>
                        </m:d>
                        <m:d>
                          <m:d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0" lang="en-ZA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⃗"/>
                                    <m:ctrlPr>
                                      <a:rPr kumimoji="0" lang="en-ZA" sz="3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en-ZA" sz="3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0" lang="en-ZA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kumimoji="0" lang="en-ZA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𝑔𝑒</m:t>
                                </m:r>
                              </m:sup>
                            </m:sSubSup>
                            <m: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ZA" sz="32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ZA" sz="32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acc>
                          </m:e>
                        </m:d>
                      </m:num>
                      <m:den>
                        <m:sSup>
                          <m:sSup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ZA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AF54F26-6EC2-3D45-9C79-21ED70098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115" y="2460537"/>
                <a:ext cx="6296024" cy="914096"/>
              </a:xfrm>
              <a:prstGeom prst="rect">
                <a:avLst/>
              </a:prstGeom>
              <a:blipFill>
                <a:blip r:embed="rId22"/>
                <a:stretch>
                  <a:fillRect l="-2517" b="-1066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06190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79F159-92F3-ADFC-79F6-5E522A70FE5A}"/>
              </a:ext>
            </a:extLst>
          </p:cNvPr>
          <p:cNvGrpSpPr/>
          <p:nvPr/>
        </p:nvGrpSpPr>
        <p:grpSpPr>
          <a:xfrm>
            <a:off x="6472057" y="3807015"/>
            <a:ext cx="4953309" cy="2300452"/>
            <a:chOff x="6348326" y="3540315"/>
            <a:chExt cx="4953309" cy="230045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D388A7B-5595-4161-6BA7-34519DD05718}"/>
                </a:ext>
              </a:extLst>
            </p:cNvPr>
            <p:cNvGrpSpPr/>
            <p:nvPr/>
          </p:nvGrpSpPr>
          <p:grpSpPr>
            <a:xfrm>
              <a:off x="6703406" y="3918174"/>
              <a:ext cx="335266" cy="784455"/>
              <a:chOff x="6703406" y="3918174"/>
              <a:chExt cx="658928" cy="784455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07678BF2-936F-F8A8-F819-06E9515C67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A78AACB-FA81-DC45-9C63-60ED018946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9181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DDEEBC4-4544-EA2A-B50C-F5500AAF61EB}"/>
                </a:ext>
              </a:extLst>
            </p:cNvPr>
            <p:cNvGrpSpPr/>
            <p:nvPr/>
          </p:nvGrpSpPr>
          <p:grpSpPr>
            <a:xfrm>
              <a:off x="7393135" y="3780046"/>
              <a:ext cx="335266" cy="924155"/>
              <a:chOff x="6703406" y="3778474"/>
              <a:chExt cx="658928" cy="924155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8C116CE-D42E-4382-E9FE-891BBA29B6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3859A61-97F0-B64D-4168-98C922776E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7784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6ABABC2-CE7B-42D5-20B9-F267A042E1C4}"/>
                </a:ext>
              </a:extLst>
            </p:cNvPr>
            <p:cNvGrpSpPr/>
            <p:nvPr/>
          </p:nvGrpSpPr>
          <p:grpSpPr>
            <a:xfrm>
              <a:off x="8054592" y="3540315"/>
              <a:ext cx="335266" cy="1165455"/>
              <a:chOff x="6703406" y="3537174"/>
              <a:chExt cx="658928" cy="1165455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8D86D89-251A-23D4-6699-E6D64DD203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12B88D8-0DC6-5956-E853-D0986881AE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5371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A242B26-3B47-EAFD-1E93-3CD529134442}"/>
                </a:ext>
              </a:extLst>
            </p:cNvPr>
            <p:cNvGrpSpPr/>
            <p:nvPr/>
          </p:nvGrpSpPr>
          <p:grpSpPr>
            <a:xfrm>
              <a:off x="8694034" y="3868942"/>
              <a:ext cx="335266" cy="835255"/>
              <a:chOff x="6703406" y="3867374"/>
              <a:chExt cx="658928" cy="83525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7CA1D57-9F80-302E-923F-48992BE1E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A161AD4-4FC3-D7C3-9AE0-19C340C1C9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8673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B4FB5D-C617-268A-C92E-D770CCBDF142}"/>
                </a:ext>
              </a:extLst>
            </p:cNvPr>
            <p:cNvGrpSpPr/>
            <p:nvPr/>
          </p:nvGrpSpPr>
          <p:grpSpPr>
            <a:xfrm>
              <a:off x="9383763" y="3718114"/>
              <a:ext cx="335266" cy="987655"/>
              <a:chOff x="6703406" y="3714974"/>
              <a:chExt cx="658928" cy="987655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DAEB121-9C46-A43F-2870-A29A60B2A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E458672-69D2-DF0B-3B4C-C8F13F4DB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7149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4352DF9-76A5-9654-56DA-B1A70BF9B3E5}"/>
                </a:ext>
              </a:extLst>
            </p:cNvPr>
            <p:cNvGrpSpPr/>
            <p:nvPr/>
          </p:nvGrpSpPr>
          <p:grpSpPr>
            <a:xfrm>
              <a:off x="10045220" y="3960983"/>
              <a:ext cx="335266" cy="746355"/>
              <a:chOff x="6703406" y="3956274"/>
              <a:chExt cx="658928" cy="746355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3CFAD91-B897-1AD1-610D-3FE2613DCA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B5A0A90-02D8-C11E-12D6-5A4BBFB9A4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9562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5540AB-1B7D-6D04-9F00-2A96D9A00FCB}"/>
                </a:ext>
              </a:extLst>
            </p:cNvPr>
            <p:cNvGrpSpPr/>
            <p:nvPr/>
          </p:nvGrpSpPr>
          <p:grpSpPr>
            <a:xfrm>
              <a:off x="10744374" y="3606951"/>
              <a:ext cx="335266" cy="1101955"/>
              <a:chOff x="6703406" y="3600674"/>
              <a:chExt cx="658928" cy="1101955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FFC11E8-47E3-E03A-1FA6-CBE4EA898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DA81410-3211-8A42-0A49-93B1930DC5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6006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01379B6-0E0E-83C4-D391-1DC961DFE96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760" y="3755824"/>
              <a:ext cx="274912" cy="30401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8A5256D-BE98-74AD-589A-DE2C337DAD41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329" y="4530393"/>
              <a:ext cx="288906" cy="3034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2E396D-F159-4AFF-8FF6-DC2FE14B7EA0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164" y="4479024"/>
              <a:ext cx="295554" cy="1714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5A578D-7661-F494-36B0-10F29DA472CF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3370" y="4479024"/>
              <a:ext cx="295554" cy="1714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E9CF9F-9757-5DDC-9723-098F0FB19572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7342" y="4484872"/>
              <a:ext cx="295554" cy="17144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795A187-F211-5781-1386-145C13E602AA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4892" y="4487017"/>
              <a:ext cx="295554" cy="17144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29878BB-92B8-5EA0-E004-DBA46522375B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46" y="3646664"/>
              <a:ext cx="295554" cy="17144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8A9771E-2546-8B4C-04E9-886BB244AB5D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8537" y="4491434"/>
              <a:ext cx="295554" cy="17144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A155814-37D9-6D3A-AAB8-39256894F469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3067" y="4491775"/>
              <a:ext cx="295554" cy="17144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9E4493A-CA08-3839-AD98-A22876B84B66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3364" y="5303595"/>
              <a:ext cx="505164" cy="53717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2B42F02-3CD0-6A69-A8D5-FD3B8A1E545F}"/>
                </a:ext>
              </a:extLst>
            </p:cNvPr>
            <p:cNvSpPr txBox="1"/>
            <p:nvPr/>
          </p:nvSpPr>
          <p:spPr>
            <a:xfrm>
              <a:off x="6654235" y="4702629"/>
              <a:ext cx="464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1             2          3          4           5          6            7</a:t>
              </a:r>
            </a:p>
          </p:txBody>
        </p:sp>
        <p:sp>
          <p:nvSpPr>
            <p:cNvPr id="58" name="Left Brace 57">
              <a:extLst>
                <a:ext uri="{FF2B5EF4-FFF2-40B4-BE49-F238E27FC236}">
                  <a16:creationId xmlns:a16="http://schemas.microsoft.com/office/drawing/2014/main" id="{2294447F-B8AF-F581-FB8B-59C2AC7BB215}"/>
                </a:ext>
              </a:extLst>
            </p:cNvPr>
            <p:cNvSpPr/>
            <p:nvPr/>
          </p:nvSpPr>
          <p:spPr>
            <a:xfrm rot="16200000">
              <a:off x="8673456" y="2605436"/>
              <a:ext cx="286046" cy="493630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0028839-8DAD-F770-FD1A-C0C6D2E439DE}"/>
              </a:ext>
            </a:extLst>
          </p:cNvPr>
          <p:cNvCxnSpPr/>
          <p:nvPr/>
        </p:nvCxnSpPr>
        <p:spPr>
          <a:xfrm>
            <a:off x="8934716" y="4198655"/>
            <a:ext cx="0" cy="6894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F46369B-B2DE-7B9A-5D9A-B646BAF4D4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24" y="4433434"/>
            <a:ext cx="280207" cy="20658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6DC775-1B4F-D9DC-C544-2DBE4B5D2141}"/>
              </a:ext>
            </a:extLst>
          </p:cNvPr>
          <p:cNvCxnSpPr>
            <a:cxnSpLocks/>
          </p:cNvCxnSpPr>
          <p:nvPr/>
        </p:nvCxnSpPr>
        <p:spPr>
          <a:xfrm>
            <a:off x="9017971" y="4123607"/>
            <a:ext cx="616376" cy="7185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95D03A5-8ADC-2FC6-F7B0-5F5CAC99D2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59" y="4215872"/>
            <a:ext cx="428580" cy="293093"/>
          </a:xfrm>
          <a:prstGeom prst="rect">
            <a:avLst/>
          </a:prstGeom>
        </p:spPr>
      </p:pic>
      <p:pic>
        <p:nvPicPr>
          <p:cNvPr id="19" name="Picture 18" descr="A mathematical equation with black letters and numbers&#10;&#10;AI-generated content may be incorrect.">
            <a:extLst>
              <a:ext uri="{FF2B5EF4-FFF2-40B4-BE49-F238E27FC236}">
                <a16:creationId xmlns:a16="http://schemas.microsoft.com/office/drawing/2014/main" id="{25C9E15A-4514-EC28-ADA4-2FAF65702FA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1" y="367749"/>
            <a:ext cx="4935219" cy="1320505"/>
          </a:xfrm>
          <a:prstGeom prst="rect">
            <a:avLst/>
          </a:prstGeom>
        </p:spPr>
      </p:pic>
      <p:pic>
        <p:nvPicPr>
          <p:cNvPr id="35" name="Picture 34" descr="A black and white math symbols&#10;&#10;AI-generated content may be incorrect.">
            <a:extLst>
              <a:ext uri="{FF2B5EF4-FFF2-40B4-BE49-F238E27FC236}">
                <a16:creationId xmlns:a16="http://schemas.microsoft.com/office/drawing/2014/main" id="{57DC7307-6718-5D87-B4FB-4284123F5B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1" y="2840191"/>
            <a:ext cx="2619215" cy="966824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1D37388-EC1F-71DE-FB2A-C1C5891BC5FA}"/>
              </a:ext>
            </a:extLst>
          </p:cNvPr>
          <p:cNvCxnSpPr/>
          <p:nvPr/>
        </p:nvCxnSpPr>
        <p:spPr>
          <a:xfrm>
            <a:off x="2876550" y="1688254"/>
            <a:ext cx="0" cy="978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CB6663D-EB13-E939-39F4-29121C8798AE}"/>
              </a:ext>
            </a:extLst>
          </p:cNvPr>
          <p:cNvSpPr txBox="1"/>
          <p:nvPr/>
        </p:nvSpPr>
        <p:spPr>
          <a:xfrm>
            <a:off x="2876550" y="197624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change of basis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9040638-0144-48A8-14A0-FB401B7C5B7A}"/>
                  </a:ext>
                </a:extLst>
              </p:cNvPr>
              <p:cNvSpPr txBox="1"/>
              <p:nvPr/>
            </p:nvSpPr>
            <p:spPr>
              <a:xfrm>
                <a:off x="6527115" y="2460537"/>
                <a:ext cx="6296024" cy="9140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ZA" sz="3200" dirty="0">
                    <a:solidFill>
                      <a:srgbClr val="000000"/>
                    </a:solidFill>
                  </a:rPr>
                  <a:t>J=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ZA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ZA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𝜋𝜀</m:t>
                        </m:r>
                      </m:den>
                    </m:f>
                    <m:f>
                      <m:fPr>
                        <m:ctrlPr>
                          <a:rPr kumimoji="0" lang="en-ZA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kumimoji="0" lang="en-ZA" sz="3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0" lang="en-ZA" sz="3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𝑔𝑒</m:t>
                            </m:r>
                          </m:sup>
                        </m:sSubSup>
                        <m:r>
                          <a:rPr kumimoji="0" lang="en-ZA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⋅</m:t>
                        </m:r>
                        <m:sSubSup>
                          <m:sSubSup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kumimoji="0" lang="en-ZA" sz="3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0" lang="en-ZA" sz="3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  <m:sup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𝑔𝑒</m:t>
                            </m:r>
                          </m:sup>
                        </m:sSubSup>
                        <m:r>
                          <a:rPr kumimoji="0" lang="en-ZA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−3</m:t>
                        </m:r>
                        <m:d>
                          <m:d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0" lang="en-ZA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⃗"/>
                                    <m:ctrlPr>
                                      <a:rPr kumimoji="0" lang="en-ZA" sz="3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en-ZA" sz="3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0" lang="en-ZA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kumimoji="0" lang="en-ZA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𝑔𝑒</m:t>
                                </m:r>
                              </m:sup>
                            </m:sSubSup>
                            <m: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ZA" sz="32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ZA" sz="32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acc>
                          </m:e>
                        </m:d>
                        <m:d>
                          <m:d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0" lang="en-ZA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⃗"/>
                                    <m:ctrlPr>
                                      <a:rPr kumimoji="0" lang="en-ZA" sz="3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en-ZA" sz="3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0" lang="en-ZA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kumimoji="0" lang="en-ZA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𝑔𝑒</m:t>
                                </m:r>
                              </m:sup>
                            </m:sSubSup>
                            <m: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ZA" sz="32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ZA" sz="32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acc>
                          </m:e>
                        </m:d>
                      </m:num>
                      <m:den>
                        <m:sSup>
                          <m:sSup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ZA" sz="3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9040638-0144-48A8-14A0-FB401B7C5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115" y="2460537"/>
                <a:ext cx="6296024" cy="914096"/>
              </a:xfrm>
              <a:prstGeom prst="rect">
                <a:avLst/>
              </a:prstGeom>
              <a:blipFill>
                <a:blip r:embed="rId23"/>
                <a:stretch>
                  <a:fillRect l="-2517" b="-1066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230F7752-1C36-3363-ECFE-03AEB7E1D06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6" b="54920"/>
          <a:stretch/>
        </p:blipFill>
        <p:spPr>
          <a:xfrm>
            <a:off x="1290516" y="4097619"/>
            <a:ext cx="960892" cy="5699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EC38A09-8157-716B-711C-0EB61327BB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t="32899" r="87930" b="-9376"/>
          <a:stretch/>
        </p:blipFill>
        <p:spPr>
          <a:xfrm>
            <a:off x="2194852" y="3958334"/>
            <a:ext cx="1274416" cy="96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138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79F159-92F3-ADFC-79F6-5E522A70FE5A}"/>
              </a:ext>
            </a:extLst>
          </p:cNvPr>
          <p:cNvGrpSpPr/>
          <p:nvPr/>
        </p:nvGrpSpPr>
        <p:grpSpPr>
          <a:xfrm>
            <a:off x="6472057" y="3807015"/>
            <a:ext cx="4953309" cy="2300452"/>
            <a:chOff x="6348326" y="3540315"/>
            <a:chExt cx="4953309" cy="230045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D388A7B-5595-4161-6BA7-34519DD05718}"/>
                </a:ext>
              </a:extLst>
            </p:cNvPr>
            <p:cNvGrpSpPr/>
            <p:nvPr/>
          </p:nvGrpSpPr>
          <p:grpSpPr>
            <a:xfrm>
              <a:off x="6703406" y="3918174"/>
              <a:ext cx="335266" cy="784455"/>
              <a:chOff x="6703406" y="3918174"/>
              <a:chExt cx="658928" cy="784455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07678BF2-936F-F8A8-F819-06E9515C67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A78AACB-FA81-DC45-9C63-60ED018946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9181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DDEEBC4-4544-EA2A-B50C-F5500AAF61EB}"/>
                </a:ext>
              </a:extLst>
            </p:cNvPr>
            <p:cNvGrpSpPr/>
            <p:nvPr/>
          </p:nvGrpSpPr>
          <p:grpSpPr>
            <a:xfrm>
              <a:off x="7393135" y="3780046"/>
              <a:ext cx="335266" cy="924155"/>
              <a:chOff x="6703406" y="3778474"/>
              <a:chExt cx="658928" cy="924155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8C116CE-D42E-4382-E9FE-891BBA29B6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3859A61-97F0-B64D-4168-98C922776E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7784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6ABABC2-CE7B-42D5-20B9-F267A042E1C4}"/>
                </a:ext>
              </a:extLst>
            </p:cNvPr>
            <p:cNvGrpSpPr/>
            <p:nvPr/>
          </p:nvGrpSpPr>
          <p:grpSpPr>
            <a:xfrm>
              <a:off x="8054592" y="3540315"/>
              <a:ext cx="335266" cy="1165455"/>
              <a:chOff x="6703406" y="3537174"/>
              <a:chExt cx="658928" cy="1165455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8D86D89-251A-23D4-6699-E6D64DD203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12B88D8-0DC6-5956-E853-D0986881AE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5371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A242B26-3B47-EAFD-1E93-3CD529134442}"/>
                </a:ext>
              </a:extLst>
            </p:cNvPr>
            <p:cNvGrpSpPr/>
            <p:nvPr/>
          </p:nvGrpSpPr>
          <p:grpSpPr>
            <a:xfrm>
              <a:off x="8694034" y="3868942"/>
              <a:ext cx="335266" cy="835255"/>
              <a:chOff x="6703406" y="3867374"/>
              <a:chExt cx="658928" cy="83525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7CA1D57-9F80-302E-923F-48992BE1E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A161AD4-4FC3-D7C3-9AE0-19C340C1C9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8673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B4FB5D-C617-268A-C92E-D770CCBDF142}"/>
                </a:ext>
              </a:extLst>
            </p:cNvPr>
            <p:cNvGrpSpPr/>
            <p:nvPr/>
          </p:nvGrpSpPr>
          <p:grpSpPr>
            <a:xfrm>
              <a:off x="9383763" y="3718114"/>
              <a:ext cx="335266" cy="987655"/>
              <a:chOff x="6703406" y="3714974"/>
              <a:chExt cx="658928" cy="987655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DAEB121-9C46-A43F-2870-A29A60B2A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E458672-69D2-DF0B-3B4C-C8F13F4DB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7149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4352DF9-76A5-9654-56DA-B1A70BF9B3E5}"/>
                </a:ext>
              </a:extLst>
            </p:cNvPr>
            <p:cNvGrpSpPr/>
            <p:nvPr/>
          </p:nvGrpSpPr>
          <p:grpSpPr>
            <a:xfrm>
              <a:off x="10045220" y="3960983"/>
              <a:ext cx="335266" cy="746355"/>
              <a:chOff x="6703406" y="3956274"/>
              <a:chExt cx="658928" cy="746355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3CFAD91-B897-1AD1-610D-3FE2613DCA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B5A0A90-02D8-C11E-12D6-5A4BBFB9A4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9562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5540AB-1B7D-6D04-9F00-2A96D9A00FCB}"/>
                </a:ext>
              </a:extLst>
            </p:cNvPr>
            <p:cNvGrpSpPr/>
            <p:nvPr/>
          </p:nvGrpSpPr>
          <p:grpSpPr>
            <a:xfrm>
              <a:off x="10744374" y="3606951"/>
              <a:ext cx="335266" cy="1101955"/>
              <a:chOff x="6703406" y="3600674"/>
              <a:chExt cx="658928" cy="1101955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FFC11E8-47E3-E03A-1FA6-CBE4EA898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DA81410-3211-8A42-0A49-93B1930DC5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6006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01379B6-0E0E-83C4-D391-1DC961DFE96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760" y="3755824"/>
              <a:ext cx="274912" cy="30401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8A5256D-BE98-74AD-589A-DE2C337DAD41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329" y="4530393"/>
              <a:ext cx="288906" cy="3034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2E396D-F159-4AFF-8FF6-DC2FE14B7EA0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164" y="4479024"/>
              <a:ext cx="295554" cy="1714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5A578D-7661-F494-36B0-10F29DA472CF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3370" y="4479024"/>
              <a:ext cx="295554" cy="1714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E9CF9F-9757-5DDC-9723-098F0FB19572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7342" y="4484872"/>
              <a:ext cx="295554" cy="17144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795A187-F211-5781-1386-145C13E602AA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4892" y="4487017"/>
              <a:ext cx="295554" cy="17144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29878BB-92B8-5EA0-E004-DBA46522375B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46" y="3646664"/>
              <a:ext cx="295554" cy="17144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8A9771E-2546-8B4C-04E9-886BB244AB5D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8537" y="4491434"/>
              <a:ext cx="295554" cy="17144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A155814-37D9-6D3A-AAB8-39256894F469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3067" y="4491775"/>
              <a:ext cx="295554" cy="17144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9E4493A-CA08-3839-AD98-A22876B84B66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3364" y="5303595"/>
              <a:ext cx="505164" cy="53717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2B42F02-3CD0-6A69-A8D5-FD3B8A1E545F}"/>
                </a:ext>
              </a:extLst>
            </p:cNvPr>
            <p:cNvSpPr txBox="1"/>
            <p:nvPr/>
          </p:nvSpPr>
          <p:spPr>
            <a:xfrm>
              <a:off x="6654235" y="4702629"/>
              <a:ext cx="464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1             2          3          4           5          6            7</a:t>
              </a:r>
            </a:p>
          </p:txBody>
        </p:sp>
        <p:sp>
          <p:nvSpPr>
            <p:cNvPr id="58" name="Left Brace 57">
              <a:extLst>
                <a:ext uri="{FF2B5EF4-FFF2-40B4-BE49-F238E27FC236}">
                  <a16:creationId xmlns:a16="http://schemas.microsoft.com/office/drawing/2014/main" id="{2294447F-B8AF-F581-FB8B-59C2AC7BB215}"/>
                </a:ext>
              </a:extLst>
            </p:cNvPr>
            <p:cNvSpPr/>
            <p:nvPr/>
          </p:nvSpPr>
          <p:spPr>
            <a:xfrm rot="16200000">
              <a:off x="8673456" y="2605436"/>
              <a:ext cx="286046" cy="493630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0028839-8DAD-F770-FD1A-C0C6D2E439DE}"/>
              </a:ext>
            </a:extLst>
          </p:cNvPr>
          <p:cNvCxnSpPr/>
          <p:nvPr/>
        </p:nvCxnSpPr>
        <p:spPr>
          <a:xfrm>
            <a:off x="8934716" y="4198655"/>
            <a:ext cx="0" cy="6894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F46369B-B2DE-7B9A-5D9A-B646BAF4D4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24" y="4433434"/>
            <a:ext cx="280207" cy="20658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6DC775-1B4F-D9DC-C544-2DBE4B5D2141}"/>
              </a:ext>
            </a:extLst>
          </p:cNvPr>
          <p:cNvCxnSpPr>
            <a:cxnSpLocks/>
          </p:cNvCxnSpPr>
          <p:nvPr/>
        </p:nvCxnSpPr>
        <p:spPr>
          <a:xfrm>
            <a:off x="9017971" y="4123607"/>
            <a:ext cx="616376" cy="7185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95D03A5-8ADC-2FC6-F7B0-5F5CAC99D2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59" y="4215872"/>
            <a:ext cx="428580" cy="293093"/>
          </a:xfrm>
          <a:prstGeom prst="rect">
            <a:avLst/>
          </a:prstGeom>
        </p:spPr>
      </p:pic>
      <p:pic>
        <p:nvPicPr>
          <p:cNvPr id="19" name="Picture 18" descr="A mathematical equation with black letters and numbers&#10;&#10;AI-generated content may be incorrect.">
            <a:extLst>
              <a:ext uri="{FF2B5EF4-FFF2-40B4-BE49-F238E27FC236}">
                <a16:creationId xmlns:a16="http://schemas.microsoft.com/office/drawing/2014/main" id="{25C9E15A-4514-EC28-ADA4-2FAF65702FA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1" y="367749"/>
            <a:ext cx="4935219" cy="1320505"/>
          </a:xfrm>
          <a:prstGeom prst="rect">
            <a:avLst/>
          </a:prstGeom>
        </p:spPr>
      </p:pic>
      <p:pic>
        <p:nvPicPr>
          <p:cNvPr id="35" name="Picture 34" descr="A black and white math symbols&#10;&#10;AI-generated content may be incorrect.">
            <a:extLst>
              <a:ext uri="{FF2B5EF4-FFF2-40B4-BE49-F238E27FC236}">
                <a16:creationId xmlns:a16="http://schemas.microsoft.com/office/drawing/2014/main" id="{57DC7307-6718-5D87-B4FB-4284123F5B0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1" y="2840191"/>
            <a:ext cx="2619215" cy="966824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1D37388-EC1F-71DE-FB2A-C1C5891BC5FA}"/>
              </a:ext>
            </a:extLst>
          </p:cNvPr>
          <p:cNvCxnSpPr/>
          <p:nvPr/>
        </p:nvCxnSpPr>
        <p:spPr>
          <a:xfrm>
            <a:off x="2876550" y="1688254"/>
            <a:ext cx="0" cy="978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CB6663D-EB13-E939-39F4-29121C8798AE}"/>
              </a:ext>
            </a:extLst>
          </p:cNvPr>
          <p:cNvSpPr txBox="1"/>
          <p:nvPr/>
        </p:nvSpPr>
        <p:spPr>
          <a:xfrm>
            <a:off x="2876550" y="197624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change of basis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9040638-0144-48A8-14A0-FB401B7C5B7A}"/>
                  </a:ext>
                </a:extLst>
              </p:cNvPr>
              <p:cNvSpPr txBox="1"/>
              <p:nvPr/>
            </p:nvSpPr>
            <p:spPr>
              <a:xfrm>
                <a:off x="6527115" y="2460537"/>
                <a:ext cx="6296024" cy="9140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ZA" sz="3200" dirty="0">
                    <a:solidFill>
                      <a:srgbClr val="000000"/>
                    </a:solidFill>
                  </a:rPr>
                  <a:t>J=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ZA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ZA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𝜋𝜀</m:t>
                        </m:r>
                      </m:den>
                    </m:f>
                    <m:f>
                      <m:fPr>
                        <m:ctrlPr>
                          <a:rPr kumimoji="0" lang="en-ZA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kumimoji="0" lang="en-ZA" sz="3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0" lang="en-ZA" sz="3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𝑔𝑒</m:t>
                            </m:r>
                          </m:sup>
                        </m:sSubSup>
                        <m:r>
                          <a:rPr kumimoji="0" lang="en-ZA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⋅</m:t>
                        </m:r>
                        <m:sSubSup>
                          <m:sSubSup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kumimoji="0" lang="en-ZA" sz="3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0" lang="en-ZA" sz="3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  <m:sup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𝑔𝑒</m:t>
                            </m:r>
                          </m:sup>
                        </m:sSubSup>
                        <m:r>
                          <a:rPr kumimoji="0" lang="en-ZA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−3</m:t>
                        </m:r>
                        <m:d>
                          <m:d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0" lang="en-ZA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⃗"/>
                                    <m:ctrlPr>
                                      <a:rPr kumimoji="0" lang="en-ZA" sz="3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en-ZA" sz="3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0" lang="en-ZA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kumimoji="0" lang="en-ZA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𝑔𝑒</m:t>
                                </m:r>
                              </m:sup>
                            </m:sSubSup>
                            <m: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ZA" sz="32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ZA" sz="32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acc>
                          </m:e>
                        </m:d>
                        <m:d>
                          <m:d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0" lang="en-ZA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⃗"/>
                                    <m:ctrlPr>
                                      <a:rPr kumimoji="0" lang="en-ZA" sz="3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en-ZA" sz="3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0" lang="en-ZA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kumimoji="0" lang="en-ZA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𝑔𝑒</m:t>
                                </m:r>
                              </m:sup>
                            </m:sSubSup>
                            <m: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ZA" sz="32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ZA" sz="32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acc>
                          </m:e>
                        </m:d>
                      </m:num>
                      <m:den>
                        <m:sSup>
                          <m:sSup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ZA" sz="3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9040638-0144-48A8-14A0-FB401B7C5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115" y="2460537"/>
                <a:ext cx="6296024" cy="914096"/>
              </a:xfrm>
              <a:prstGeom prst="rect">
                <a:avLst/>
              </a:prstGeom>
              <a:blipFill>
                <a:blip r:embed="rId24"/>
                <a:stretch>
                  <a:fillRect l="-2517" b="-1066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230F7752-1C36-3363-ECFE-03AEB7E1D06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6" b="54920"/>
          <a:stretch/>
        </p:blipFill>
        <p:spPr>
          <a:xfrm>
            <a:off x="1290516" y="4097619"/>
            <a:ext cx="960892" cy="56990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EC38A09-8157-716B-711C-0EB61327BB1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" t="32899" r="87930" b="-9376"/>
          <a:stretch/>
        </p:blipFill>
        <p:spPr>
          <a:xfrm>
            <a:off x="2194852" y="3958334"/>
            <a:ext cx="1274416" cy="966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9CA6D1-7BFA-752C-463C-B81113DCEBF7}"/>
              </a:ext>
            </a:extLst>
          </p:cNvPr>
          <p:cNvSpPr txBox="1"/>
          <p:nvPr/>
        </p:nvSpPr>
        <p:spPr>
          <a:xfrm>
            <a:off x="2538529" y="5570295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Hamiltonian eigenstates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3B05D85-AA3A-1943-F5CC-FE8BE1BDB3AD}"/>
              </a:ext>
            </a:extLst>
          </p:cNvPr>
          <p:cNvCxnSpPr>
            <a:cxnSpLocks/>
          </p:cNvCxnSpPr>
          <p:nvPr/>
        </p:nvCxnSpPr>
        <p:spPr>
          <a:xfrm flipH="1" flipV="1">
            <a:off x="1627997" y="4690529"/>
            <a:ext cx="1248047" cy="949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409FBE30-2674-5800-9281-F650208F3D36}"/>
              </a:ext>
            </a:extLst>
          </p:cNvPr>
          <p:cNvSpPr/>
          <p:nvPr/>
        </p:nvSpPr>
        <p:spPr>
          <a:xfrm>
            <a:off x="1860124" y="5570295"/>
            <a:ext cx="451885" cy="496583"/>
          </a:xfrm>
          <a:prstGeom prst="lightningBol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ECC2A7F-3C6D-BC98-9DB5-0B7FF0EA4D0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32" y="5330637"/>
            <a:ext cx="266647" cy="18479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E50FF582-CECB-EACE-D60B-1D893321FC1E}"/>
              </a:ext>
            </a:extLst>
          </p:cNvPr>
          <p:cNvSpPr txBox="1"/>
          <p:nvPr/>
        </p:nvSpPr>
        <p:spPr>
          <a:xfrm>
            <a:off x="3959009" y="4306475"/>
            <a:ext cx="2289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Z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eigenenergies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r>
              <a:rPr kumimoji="0" lang="en-ZA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 energies</a:t>
            </a:r>
            <a:endParaRPr lang="en-ZA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C7377D1-B52E-409C-DE71-405D8775C13A}"/>
              </a:ext>
            </a:extLst>
          </p:cNvPr>
          <p:cNvCxnSpPr>
            <a:cxnSpLocks/>
          </p:cNvCxnSpPr>
          <p:nvPr/>
        </p:nvCxnSpPr>
        <p:spPr>
          <a:xfrm flipH="1" flipV="1">
            <a:off x="2692400" y="3477744"/>
            <a:ext cx="1408229" cy="952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001635A-F6AE-9C16-AB6D-060BDC9336B6}"/>
              </a:ext>
            </a:extLst>
          </p:cNvPr>
          <p:cNvSpPr txBox="1"/>
          <p:nvPr/>
        </p:nvSpPr>
        <p:spPr>
          <a:xfrm>
            <a:off x="2538529" y="6353987"/>
            <a:ext cx="2054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Z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ZA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excitons</a:t>
            </a:r>
            <a:r>
              <a:rPr kumimoji="0" lang="en-Z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576744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1BDBF1-7D37-45C0-BFF6-456899A4EED3}"/>
              </a:ext>
            </a:extLst>
          </p:cNvPr>
          <p:cNvSpPr txBox="1"/>
          <p:nvPr/>
        </p:nvSpPr>
        <p:spPr>
          <a:xfrm>
            <a:off x="3178629" y="531550"/>
            <a:ext cx="654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/>
              <a:t>Based on our conceptual model: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BDD5F-E010-F15B-38E7-D73833ED420E}"/>
              </a:ext>
            </a:extLst>
          </p:cNvPr>
          <p:cNvSpPr txBox="1"/>
          <p:nvPr/>
        </p:nvSpPr>
        <p:spPr>
          <a:xfrm>
            <a:off x="2078264" y="1885250"/>
            <a:ext cx="937078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light causes oscillations in the charges of the pigment molecules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pigment molecules interact such that excitation (by light) of one causes excitation in some others (delocalization)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the orientation of pigment molecules determine the extent of delocalization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nuclear motion can cause energy transfer between eigenstates (the energy is transferred to nuclear vibrations)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nuclear motions has the form of correlated random noise; the correlation function of the charge fluctuation gives information about the frequency of the charge fluctuation as well as the nuclear vibrations.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9E7F6A-9DD6-BDB2-AF5C-A7C4B7B1B062}"/>
              </a:ext>
            </a:extLst>
          </p:cNvPr>
          <p:cNvSpPr/>
          <p:nvPr/>
        </p:nvSpPr>
        <p:spPr>
          <a:xfrm>
            <a:off x="2457450" y="2305050"/>
            <a:ext cx="8153400" cy="70485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08740-6C0D-1BA7-C738-1E38952D86D5}"/>
              </a:ext>
            </a:extLst>
          </p:cNvPr>
          <p:cNvSpPr txBox="1"/>
          <p:nvPr/>
        </p:nvSpPr>
        <p:spPr>
          <a:xfrm>
            <a:off x="10610850" y="2305050"/>
            <a:ext cx="118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rgbClr val="00B05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10801641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79F159-92F3-ADFC-79F6-5E522A70FE5A}"/>
              </a:ext>
            </a:extLst>
          </p:cNvPr>
          <p:cNvGrpSpPr/>
          <p:nvPr/>
        </p:nvGrpSpPr>
        <p:grpSpPr>
          <a:xfrm>
            <a:off x="6472057" y="3807015"/>
            <a:ext cx="4953309" cy="2300452"/>
            <a:chOff x="6348326" y="3540315"/>
            <a:chExt cx="4953309" cy="230045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D388A7B-5595-4161-6BA7-34519DD05718}"/>
                </a:ext>
              </a:extLst>
            </p:cNvPr>
            <p:cNvGrpSpPr/>
            <p:nvPr/>
          </p:nvGrpSpPr>
          <p:grpSpPr>
            <a:xfrm>
              <a:off x="6703406" y="3918174"/>
              <a:ext cx="335266" cy="784455"/>
              <a:chOff x="6703406" y="3918174"/>
              <a:chExt cx="658928" cy="784455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07678BF2-936F-F8A8-F819-06E9515C67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A78AACB-FA81-DC45-9C63-60ED018946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9181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DDEEBC4-4544-EA2A-B50C-F5500AAF61EB}"/>
                </a:ext>
              </a:extLst>
            </p:cNvPr>
            <p:cNvGrpSpPr/>
            <p:nvPr/>
          </p:nvGrpSpPr>
          <p:grpSpPr>
            <a:xfrm>
              <a:off x="7393135" y="3780046"/>
              <a:ext cx="335266" cy="924155"/>
              <a:chOff x="6703406" y="3778474"/>
              <a:chExt cx="658928" cy="924155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8C116CE-D42E-4382-E9FE-891BBA29B6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3859A61-97F0-B64D-4168-98C922776E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7784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6ABABC2-CE7B-42D5-20B9-F267A042E1C4}"/>
                </a:ext>
              </a:extLst>
            </p:cNvPr>
            <p:cNvGrpSpPr/>
            <p:nvPr/>
          </p:nvGrpSpPr>
          <p:grpSpPr>
            <a:xfrm>
              <a:off x="8054592" y="3540315"/>
              <a:ext cx="335266" cy="1165455"/>
              <a:chOff x="6703406" y="3537174"/>
              <a:chExt cx="658928" cy="1165455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8D86D89-251A-23D4-6699-E6D64DD203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12B88D8-0DC6-5956-E853-D0986881AE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5371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A242B26-3B47-EAFD-1E93-3CD529134442}"/>
                </a:ext>
              </a:extLst>
            </p:cNvPr>
            <p:cNvGrpSpPr/>
            <p:nvPr/>
          </p:nvGrpSpPr>
          <p:grpSpPr>
            <a:xfrm>
              <a:off x="8694034" y="3868942"/>
              <a:ext cx="335266" cy="835255"/>
              <a:chOff x="6703406" y="3867374"/>
              <a:chExt cx="658928" cy="835255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7CA1D57-9F80-302E-923F-48992BE1E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A161AD4-4FC3-D7C3-9AE0-19C340C1C9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8673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B4FB5D-C617-268A-C92E-D770CCBDF142}"/>
                </a:ext>
              </a:extLst>
            </p:cNvPr>
            <p:cNvGrpSpPr/>
            <p:nvPr/>
          </p:nvGrpSpPr>
          <p:grpSpPr>
            <a:xfrm>
              <a:off x="9383763" y="3718114"/>
              <a:ext cx="335266" cy="987655"/>
              <a:chOff x="6703406" y="3714974"/>
              <a:chExt cx="658928" cy="987655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DAEB121-9C46-A43F-2870-A29A60B2A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E458672-69D2-DF0B-3B4C-C8F13F4DB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7149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4352DF9-76A5-9654-56DA-B1A70BF9B3E5}"/>
                </a:ext>
              </a:extLst>
            </p:cNvPr>
            <p:cNvGrpSpPr/>
            <p:nvPr/>
          </p:nvGrpSpPr>
          <p:grpSpPr>
            <a:xfrm>
              <a:off x="10045220" y="3960983"/>
              <a:ext cx="335266" cy="746355"/>
              <a:chOff x="6703406" y="3956274"/>
              <a:chExt cx="658928" cy="746355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3CFAD91-B897-1AD1-610D-3FE2613DCA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B5A0A90-02D8-C11E-12D6-5A4BBFB9A4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9562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5540AB-1B7D-6D04-9F00-2A96D9A00FCB}"/>
                </a:ext>
              </a:extLst>
            </p:cNvPr>
            <p:cNvGrpSpPr/>
            <p:nvPr/>
          </p:nvGrpSpPr>
          <p:grpSpPr>
            <a:xfrm>
              <a:off x="10744374" y="3606951"/>
              <a:ext cx="335266" cy="1101955"/>
              <a:chOff x="6703406" y="3600674"/>
              <a:chExt cx="658928" cy="1101955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FFC11E8-47E3-E03A-1FA6-CBE4EA898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4702629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DA81410-3211-8A42-0A49-93B1930DC5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3406" y="3600674"/>
                <a:ext cx="658928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01379B6-0E0E-83C4-D391-1DC961DFE96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760" y="3755824"/>
              <a:ext cx="274912" cy="30401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8A5256D-BE98-74AD-589A-DE2C337DAD41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329" y="4530393"/>
              <a:ext cx="288906" cy="3034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2E396D-F159-4AFF-8FF6-DC2FE14B7EA0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164" y="4479024"/>
              <a:ext cx="295554" cy="1714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5A578D-7661-F494-36B0-10F29DA472CF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3370" y="4479024"/>
              <a:ext cx="295554" cy="1714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E9CF9F-9757-5DDC-9723-098F0FB19572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7342" y="4484872"/>
              <a:ext cx="295554" cy="17144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795A187-F211-5781-1386-145C13E602AA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4892" y="4487017"/>
              <a:ext cx="295554" cy="17144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29878BB-92B8-5EA0-E004-DBA46522375B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5946" y="3646664"/>
              <a:ext cx="295554" cy="17144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8A9771E-2546-8B4C-04E9-886BB244AB5D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8537" y="4491434"/>
              <a:ext cx="295554" cy="17144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A155814-37D9-6D3A-AAB8-39256894F469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3067" y="4491775"/>
              <a:ext cx="295554" cy="17144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9E4493A-CA08-3839-AD98-A22876B84B66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3364" y="5303595"/>
              <a:ext cx="505164" cy="53717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2B42F02-3CD0-6A69-A8D5-FD3B8A1E545F}"/>
                </a:ext>
              </a:extLst>
            </p:cNvPr>
            <p:cNvSpPr txBox="1"/>
            <p:nvPr/>
          </p:nvSpPr>
          <p:spPr>
            <a:xfrm>
              <a:off x="6654235" y="4702629"/>
              <a:ext cx="464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1             2          3          4           5          6            7</a:t>
              </a:r>
            </a:p>
          </p:txBody>
        </p:sp>
        <p:sp>
          <p:nvSpPr>
            <p:cNvPr id="58" name="Left Brace 57">
              <a:extLst>
                <a:ext uri="{FF2B5EF4-FFF2-40B4-BE49-F238E27FC236}">
                  <a16:creationId xmlns:a16="http://schemas.microsoft.com/office/drawing/2014/main" id="{2294447F-B8AF-F581-FB8B-59C2AC7BB215}"/>
                </a:ext>
              </a:extLst>
            </p:cNvPr>
            <p:cNvSpPr/>
            <p:nvPr/>
          </p:nvSpPr>
          <p:spPr>
            <a:xfrm rot="16200000">
              <a:off x="8673456" y="2605436"/>
              <a:ext cx="286046" cy="4936306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0028839-8DAD-F770-FD1A-C0C6D2E439DE}"/>
              </a:ext>
            </a:extLst>
          </p:cNvPr>
          <p:cNvCxnSpPr/>
          <p:nvPr/>
        </p:nvCxnSpPr>
        <p:spPr>
          <a:xfrm>
            <a:off x="8934716" y="4198655"/>
            <a:ext cx="0" cy="6894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F46369B-B2DE-7B9A-5D9A-B646BAF4D4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24" y="4433434"/>
            <a:ext cx="280207" cy="20658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6DC775-1B4F-D9DC-C544-2DBE4B5D2141}"/>
              </a:ext>
            </a:extLst>
          </p:cNvPr>
          <p:cNvCxnSpPr>
            <a:cxnSpLocks/>
          </p:cNvCxnSpPr>
          <p:nvPr/>
        </p:nvCxnSpPr>
        <p:spPr>
          <a:xfrm>
            <a:off x="9017971" y="4123607"/>
            <a:ext cx="616376" cy="7185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95D03A5-8ADC-2FC6-F7B0-5F5CAC99D2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59" y="4215872"/>
            <a:ext cx="428580" cy="293093"/>
          </a:xfrm>
          <a:prstGeom prst="rect">
            <a:avLst/>
          </a:prstGeom>
        </p:spPr>
      </p:pic>
      <p:pic>
        <p:nvPicPr>
          <p:cNvPr id="19" name="Picture 18" descr="A mathematical equation with black letters and numbers&#10;&#10;AI-generated content may be incorrect.">
            <a:extLst>
              <a:ext uri="{FF2B5EF4-FFF2-40B4-BE49-F238E27FC236}">
                <a16:creationId xmlns:a16="http://schemas.microsoft.com/office/drawing/2014/main" id="{25C9E15A-4514-EC28-ADA4-2FAF65702FA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1" y="367749"/>
            <a:ext cx="4935219" cy="1320505"/>
          </a:xfrm>
          <a:prstGeom prst="rect">
            <a:avLst/>
          </a:prstGeom>
        </p:spPr>
      </p:pic>
      <p:pic>
        <p:nvPicPr>
          <p:cNvPr id="35" name="Picture 34" descr="A black and white math symbols&#10;&#10;AI-generated content may be incorrect.">
            <a:extLst>
              <a:ext uri="{FF2B5EF4-FFF2-40B4-BE49-F238E27FC236}">
                <a16:creationId xmlns:a16="http://schemas.microsoft.com/office/drawing/2014/main" id="{57DC7307-6718-5D87-B4FB-4284123F5B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81" y="2840191"/>
            <a:ext cx="2619215" cy="966824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1D37388-EC1F-71DE-FB2A-C1C5891BC5FA}"/>
              </a:ext>
            </a:extLst>
          </p:cNvPr>
          <p:cNvCxnSpPr/>
          <p:nvPr/>
        </p:nvCxnSpPr>
        <p:spPr>
          <a:xfrm>
            <a:off x="2876550" y="1688254"/>
            <a:ext cx="0" cy="978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CB6663D-EB13-E939-39F4-29121C8798AE}"/>
              </a:ext>
            </a:extLst>
          </p:cNvPr>
          <p:cNvSpPr txBox="1"/>
          <p:nvPr/>
        </p:nvSpPr>
        <p:spPr>
          <a:xfrm>
            <a:off x="2876550" y="197624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change of basis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9040638-0144-48A8-14A0-FB401B7C5B7A}"/>
                  </a:ext>
                </a:extLst>
              </p:cNvPr>
              <p:cNvSpPr txBox="1"/>
              <p:nvPr/>
            </p:nvSpPr>
            <p:spPr>
              <a:xfrm>
                <a:off x="6527115" y="2460537"/>
                <a:ext cx="6296024" cy="9140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ZA" sz="3200" dirty="0">
                    <a:solidFill>
                      <a:srgbClr val="000000"/>
                    </a:solidFill>
                  </a:rPr>
                  <a:t>J=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ZA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ZA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ZA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ZA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𝜋𝜀</m:t>
                        </m:r>
                      </m:den>
                    </m:f>
                    <m:f>
                      <m:fPr>
                        <m:ctrlPr>
                          <a:rPr kumimoji="0" lang="en-ZA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kumimoji="0" lang="en-ZA" sz="3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0" lang="en-ZA" sz="3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𝑔𝑒</m:t>
                            </m:r>
                          </m:sup>
                        </m:sSubSup>
                        <m:r>
                          <a:rPr kumimoji="0" lang="en-ZA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⋅</m:t>
                        </m:r>
                        <m:sSubSup>
                          <m:sSubSup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⃗"/>
                                <m:ctrlPr>
                                  <a:rPr kumimoji="0" lang="en-ZA" sz="3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0" lang="en-ZA" sz="32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  <m:sup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𝑔𝑒</m:t>
                            </m:r>
                          </m:sup>
                        </m:sSubSup>
                        <m:r>
                          <a:rPr kumimoji="0" lang="en-ZA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−3</m:t>
                        </m:r>
                        <m:d>
                          <m:d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0" lang="en-ZA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⃗"/>
                                    <m:ctrlPr>
                                      <a:rPr kumimoji="0" lang="en-ZA" sz="3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en-ZA" sz="3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0" lang="en-ZA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kumimoji="0" lang="en-ZA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𝑔𝑒</m:t>
                                </m:r>
                              </m:sup>
                            </m:sSubSup>
                            <m: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ZA" sz="32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ZA" sz="32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acc>
                          </m:e>
                        </m:d>
                        <m:d>
                          <m:d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0" lang="en-ZA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⃗"/>
                                    <m:ctrlPr>
                                      <a:rPr kumimoji="0" lang="en-ZA" sz="3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0" lang="en-ZA" sz="32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0" lang="en-ZA" sz="3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kumimoji="0" lang="en-ZA" sz="3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𝑔𝑒</m:t>
                                </m:r>
                              </m:sup>
                            </m:sSubSup>
                            <m: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lang="en-ZA" sz="32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ZA" sz="32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</m:acc>
                          </m:e>
                        </m:d>
                      </m:num>
                      <m:den>
                        <m:sSup>
                          <m:sSupPr>
                            <m:ctrlP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ZA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kumimoji="0" lang="en-ZA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ZA" sz="32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9040638-0144-48A8-14A0-FB401B7C5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115" y="2460537"/>
                <a:ext cx="6296024" cy="914096"/>
              </a:xfrm>
              <a:prstGeom prst="rect">
                <a:avLst/>
              </a:prstGeom>
              <a:blipFill>
                <a:blip r:embed="rId23"/>
                <a:stretch>
                  <a:fillRect l="-2517" b="-1066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7BFA934-A6AD-0D76-8EE2-35E0FA947A9A}"/>
              </a:ext>
            </a:extLst>
          </p:cNvPr>
          <p:cNvSpPr/>
          <p:nvPr/>
        </p:nvSpPr>
        <p:spPr>
          <a:xfrm>
            <a:off x="6305550" y="2209800"/>
            <a:ext cx="5391145" cy="13724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810463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1BDBF1-7D37-45C0-BFF6-456899A4EED3}"/>
              </a:ext>
            </a:extLst>
          </p:cNvPr>
          <p:cNvSpPr txBox="1"/>
          <p:nvPr/>
        </p:nvSpPr>
        <p:spPr>
          <a:xfrm>
            <a:off x="3178629" y="531550"/>
            <a:ext cx="654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/>
              <a:t>Based on our conceptual model: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BDD5F-E010-F15B-38E7-D73833ED420E}"/>
              </a:ext>
            </a:extLst>
          </p:cNvPr>
          <p:cNvSpPr txBox="1"/>
          <p:nvPr/>
        </p:nvSpPr>
        <p:spPr>
          <a:xfrm>
            <a:off x="2078264" y="1885250"/>
            <a:ext cx="937078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light causes oscillations in the charges of the pigment molecules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pigment molecules interact such that excitation (by light) of one causes excitation in some others (delocalization)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the orientation of pigment molecules determine the extent of delocalization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nuclear motion can cause energy transfer between eigenstates (the energy is transferred to nuclear vibrations)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nuclear motions has the form of correlated random noise; the correlation function of the charge fluctuation gives information about the frequency of the charge fluctuation as well as the nuclear vibrations.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9E7F6A-9DD6-BDB2-AF5C-A7C4B7B1B062}"/>
              </a:ext>
            </a:extLst>
          </p:cNvPr>
          <p:cNvSpPr/>
          <p:nvPr/>
        </p:nvSpPr>
        <p:spPr>
          <a:xfrm>
            <a:off x="2457450" y="3048000"/>
            <a:ext cx="8153400" cy="70485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08740-6C0D-1BA7-C738-1E38952D86D5}"/>
              </a:ext>
            </a:extLst>
          </p:cNvPr>
          <p:cNvSpPr txBox="1"/>
          <p:nvPr/>
        </p:nvSpPr>
        <p:spPr>
          <a:xfrm>
            <a:off x="10610850" y="3048000"/>
            <a:ext cx="118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rgbClr val="00B05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24941536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1BDBF1-7D37-45C0-BFF6-456899A4EED3}"/>
              </a:ext>
            </a:extLst>
          </p:cNvPr>
          <p:cNvSpPr txBox="1"/>
          <p:nvPr/>
        </p:nvSpPr>
        <p:spPr>
          <a:xfrm>
            <a:off x="3178629" y="531550"/>
            <a:ext cx="654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/>
              <a:t>Based on our conceptual model: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BDD5F-E010-F15B-38E7-D73833ED420E}"/>
              </a:ext>
            </a:extLst>
          </p:cNvPr>
          <p:cNvSpPr txBox="1"/>
          <p:nvPr/>
        </p:nvSpPr>
        <p:spPr>
          <a:xfrm>
            <a:off x="2078264" y="1885250"/>
            <a:ext cx="937078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light causes oscillations in the charges of the pigment molecules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pigment molecules interact such that excitation (by light) of one causes excitation in some others (delocalization)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the orientation of pigment molecules determine the extent of delocalization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nuclear motion can cause energy transfer between eigenstates (the energy is transferred to nuclear vibrations)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400" dirty="0"/>
              <a:t>nuclear motions has the form of correlated random noise; the correlation function of the charge fluctuation gives information about the frequency of the charge fluctuation as well as the nuclear vibrations.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ZA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9E7F6A-9DD6-BDB2-AF5C-A7C4B7B1B062}"/>
              </a:ext>
            </a:extLst>
          </p:cNvPr>
          <p:cNvSpPr/>
          <p:nvPr/>
        </p:nvSpPr>
        <p:spPr>
          <a:xfrm>
            <a:off x="2457450" y="3048000"/>
            <a:ext cx="8153400" cy="70485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08740-6C0D-1BA7-C738-1E38952D86D5}"/>
              </a:ext>
            </a:extLst>
          </p:cNvPr>
          <p:cNvSpPr txBox="1"/>
          <p:nvPr/>
        </p:nvSpPr>
        <p:spPr>
          <a:xfrm>
            <a:off x="10610850" y="3048000"/>
            <a:ext cx="118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rgbClr val="00B050"/>
                </a:solidFill>
              </a:rPr>
              <a:t>✔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5025F340-2169-2716-D346-5EE1CA01631A}"/>
              </a:ext>
            </a:extLst>
          </p:cNvPr>
          <p:cNvSpPr/>
          <p:nvPr/>
        </p:nvSpPr>
        <p:spPr>
          <a:xfrm>
            <a:off x="1905000" y="3752850"/>
            <a:ext cx="173264" cy="220980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E41C62-6A89-1E56-45AB-FCF35AF4E581}"/>
              </a:ext>
            </a:extLst>
          </p:cNvPr>
          <p:cNvSpPr txBox="1"/>
          <p:nvPr/>
        </p:nvSpPr>
        <p:spPr>
          <a:xfrm rot="16200000">
            <a:off x="457200" y="43053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/>
              <a:t>next lecture</a:t>
            </a:r>
          </a:p>
        </p:txBody>
      </p:sp>
    </p:spTree>
    <p:extLst>
      <p:ext uri="{BB962C8B-B14F-4D97-AF65-F5344CB8AC3E}">
        <p14:creationId xmlns:p14="http://schemas.microsoft.com/office/powerpoint/2010/main" val="42631982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8CEB42-6C70-CBA4-A090-EAEA3836FD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87" y="1398999"/>
            <a:ext cx="2584492" cy="3469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1F6236-5B13-0816-1CD3-75897A56F781}"/>
              </a:ext>
            </a:extLst>
          </p:cNvPr>
          <p:cNvSpPr txBox="1"/>
          <p:nvPr/>
        </p:nvSpPr>
        <p:spPr>
          <a:xfrm>
            <a:off x="3914775" y="2433386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Only pigment 1 excited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E5E966-12AD-7C74-E9C9-8CB476D3FBD0}"/>
              </a:ext>
            </a:extLst>
          </p:cNvPr>
          <p:cNvSpPr txBox="1"/>
          <p:nvPr/>
        </p:nvSpPr>
        <p:spPr>
          <a:xfrm>
            <a:off x="7000875" y="2433386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Only pigment 2 excited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DD987EA-548E-3D2E-7452-5F090D81BDA1}"/>
              </a:ext>
            </a:extLst>
          </p:cNvPr>
          <p:cNvCxnSpPr>
            <a:stCxn id="20" idx="0"/>
          </p:cNvCxnSpPr>
          <p:nvPr/>
        </p:nvCxnSpPr>
        <p:spPr>
          <a:xfrm flipV="1">
            <a:off x="5291138" y="1838325"/>
            <a:ext cx="408954" cy="59506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613E725-16BD-9F4C-F8D7-F03EBB73FC92}"/>
              </a:ext>
            </a:extLst>
          </p:cNvPr>
          <p:cNvCxnSpPr>
            <a:cxnSpLocks/>
          </p:cNvCxnSpPr>
          <p:nvPr/>
        </p:nvCxnSpPr>
        <p:spPr>
          <a:xfrm flipH="1" flipV="1">
            <a:off x="6734175" y="1771925"/>
            <a:ext cx="609600" cy="56908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72E5D6F-D096-2D72-183D-70D273978C0D}"/>
              </a:ext>
            </a:extLst>
          </p:cNvPr>
          <p:cNvSpPr txBox="1"/>
          <p:nvPr/>
        </p:nvSpPr>
        <p:spPr>
          <a:xfrm>
            <a:off x="7501265" y="1376614"/>
            <a:ext cx="349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superposition (</a:t>
            </a:r>
            <a:r>
              <a:rPr lang="en-ZA" dirty="0">
                <a:solidFill>
                  <a:srgbClr val="FF0000"/>
                </a:solidFill>
              </a:rPr>
              <a:t>exciton</a:t>
            </a:r>
            <a:r>
              <a:rPr lang="en-ZA" dirty="0"/>
              <a:t>) state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CA934AA-5491-CABE-8027-879482BCAF25}"/>
              </a:ext>
            </a:extLst>
          </p:cNvPr>
          <p:cNvGrpSpPr/>
          <p:nvPr/>
        </p:nvGrpSpPr>
        <p:grpSpPr>
          <a:xfrm>
            <a:off x="836341" y="1148576"/>
            <a:ext cx="2714101" cy="2899825"/>
            <a:chOff x="836341" y="1148576"/>
            <a:chExt cx="2714101" cy="28998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A12C89D-89DA-AC49-C2B3-C1684565C42E}"/>
                </a:ext>
              </a:extLst>
            </p:cNvPr>
            <p:cNvGrpSpPr/>
            <p:nvPr/>
          </p:nvGrpSpPr>
          <p:grpSpPr>
            <a:xfrm>
              <a:off x="836341" y="1148576"/>
              <a:ext cx="2714101" cy="2899825"/>
              <a:chOff x="836341" y="1148576"/>
              <a:chExt cx="2714101" cy="289982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931B4CB-4416-9C18-A77C-558A0C8619E0}"/>
                  </a:ext>
                </a:extLst>
              </p:cNvPr>
              <p:cNvSpPr/>
              <p:nvPr/>
            </p:nvSpPr>
            <p:spPr>
              <a:xfrm>
                <a:off x="836341" y="1148576"/>
                <a:ext cx="2478033" cy="2753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AD0B5FB-69FE-4142-EB7E-BF374C786AA1}"/>
                  </a:ext>
                </a:extLst>
              </p:cNvPr>
              <p:cNvSpPr txBox="1"/>
              <p:nvPr/>
            </p:nvSpPr>
            <p:spPr>
              <a:xfrm>
                <a:off x="992599" y="3374206"/>
                <a:ext cx="8075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/>
                  <a:t>1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3717525-202B-99E5-62D9-315755102CEF}"/>
                  </a:ext>
                </a:extLst>
              </p:cNvPr>
              <p:cNvSpPr txBox="1"/>
              <p:nvPr/>
            </p:nvSpPr>
            <p:spPr>
              <a:xfrm>
                <a:off x="2742911" y="3374206"/>
                <a:ext cx="8075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/>
                  <a:t>2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70E042-34B7-4F9F-D41A-CA73D193742A}"/>
                  </a:ext>
                </a:extLst>
              </p:cNvPr>
              <p:cNvSpPr txBox="1"/>
              <p:nvPr/>
            </p:nvSpPr>
            <p:spPr>
              <a:xfrm>
                <a:off x="1787205" y="3463626"/>
                <a:ext cx="6754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3200" dirty="0"/>
                  <a:t>S</a:t>
                </a: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D435FFC-3BB0-4087-116E-66152BA86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9265" y="2001227"/>
              <a:ext cx="1014197" cy="104857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4683577-E7C1-68F7-A882-9C5396B16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2396" y="2001227"/>
              <a:ext cx="1014197" cy="1048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8714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AE7BAF09-3F15-7512-A1AB-6ABFF650764D}"/>
              </a:ext>
            </a:extLst>
          </p:cNvPr>
          <p:cNvGrpSpPr/>
          <p:nvPr/>
        </p:nvGrpSpPr>
        <p:grpSpPr>
          <a:xfrm>
            <a:off x="3841324" y="2677477"/>
            <a:ext cx="4399216" cy="4180523"/>
            <a:chOff x="4336846" y="-48659"/>
            <a:chExt cx="4399216" cy="4180523"/>
          </a:xfrm>
        </p:grpSpPr>
        <p:pic>
          <p:nvPicPr>
            <p:cNvPr id="35" name="Picture 34" descr="A circular object with different shapes&#10;&#10;AI-generated content may be incorrect.">
              <a:extLst>
                <a:ext uri="{FF2B5EF4-FFF2-40B4-BE49-F238E27FC236}">
                  <a16:creationId xmlns:a16="http://schemas.microsoft.com/office/drawing/2014/main" id="{EF820922-F7D0-E703-CF6F-0626A750F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5062" y="-48659"/>
              <a:ext cx="4191000" cy="4180523"/>
            </a:xfrm>
            <a:prstGeom prst="ellipse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F36E2CF-7250-883A-1303-45DED9515EE4}"/>
                </a:ext>
              </a:extLst>
            </p:cNvPr>
            <p:cNvSpPr txBox="1"/>
            <p:nvPr/>
          </p:nvSpPr>
          <p:spPr>
            <a:xfrm rot="16200000">
              <a:off x="3378770" y="1802441"/>
              <a:ext cx="2285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 err="1"/>
                <a:t>Wipeter</a:t>
              </a:r>
              <a:r>
                <a:rPr lang="en-ZA" dirty="0"/>
                <a:t>, CC BY-SA 3.0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81E24C-F832-5E21-5EBA-D9DB5FAB678F}"/>
              </a:ext>
            </a:extLst>
          </p:cNvPr>
          <p:cNvGrpSpPr/>
          <p:nvPr/>
        </p:nvGrpSpPr>
        <p:grpSpPr>
          <a:xfrm>
            <a:off x="1020418" y="635515"/>
            <a:ext cx="4071895" cy="2463801"/>
            <a:chOff x="2376440" y="457199"/>
            <a:chExt cx="3644900" cy="2205437"/>
          </a:xfrm>
        </p:grpSpPr>
        <p:pic>
          <p:nvPicPr>
            <p:cNvPr id="39" name="Picture 38" descr="A green glowing lines on a green background&#10;&#10;AI-generated content may be incorrect.">
              <a:extLst>
                <a:ext uri="{FF2B5EF4-FFF2-40B4-BE49-F238E27FC236}">
                  <a16:creationId xmlns:a16="http://schemas.microsoft.com/office/drawing/2014/main" id="{4C334D11-02D3-C4B2-4438-A1B4FFD82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6536" y="784373"/>
              <a:ext cx="2933178" cy="187826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EBCBFCA-6831-E419-8AE5-D60E8E4C7E3D}"/>
                </a:ext>
              </a:extLst>
            </p:cNvPr>
            <p:cNvSpPr txBox="1"/>
            <p:nvPr/>
          </p:nvSpPr>
          <p:spPr>
            <a:xfrm>
              <a:off x="2376440" y="457199"/>
              <a:ext cx="3644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Josef </a:t>
              </a:r>
              <a:r>
                <a:rPr lang="en-ZA" dirty="0" err="1"/>
                <a:t>Reischig</a:t>
              </a:r>
              <a:r>
                <a:rPr lang="en-ZA" dirty="0"/>
                <a:t>, CC BY-SA 3.0</a:t>
              </a:r>
            </a:p>
          </p:txBody>
        </p:sp>
      </p:grpSp>
      <p:pic>
        <p:nvPicPr>
          <p:cNvPr id="42" name="Picture 41" descr="A close-up of a glass jar&#10;&#10;AI-generated content may be incorrect.">
            <a:extLst>
              <a:ext uri="{FF2B5EF4-FFF2-40B4-BE49-F238E27FC236}">
                <a16:creationId xmlns:a16="http://schemas.microsoft.com/office/drawing/2014/main" id="{C2D0E098-BBDC-C826-93B6-EF25E4567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74" y="3843932"/>
            <a:ext cx="2528333" cy="2844800"/>
          </a:xfrm>
          <a:prstGeom prst="rect">
            <a:avLst/>
          </a:prstGeom>
        </p:spPr>
      </p:pic>
      <p:pic>
        <p:nvPicPr>
          <p:cNvPr id="44" name="Picture 43" descr="A close-up of a glass jar&#10;&#10;AI-generated content may be incorrect.">
            <a:extLst>
              <a:ext uri="{FF2B5EF4-FFF2-40B4-BE49-F238E27FC236}">
                <a16:creationId xmlns:a16="http://schemas.microsoft.com/office/drawing/2014/main" id="{CAB0DB73-DFFD-89F4-F1F5-E7AC5D3F0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94" y="274081"/>
            <a:ext cx="2318178" cy="226893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079CB1B-E181-62C8-E6AC-5E9A42736C93}"/>
              </a:ext>
            </a:extLst>
          </p:cNvPr>
          <p:cNvGrpSpPr/>
          <p:nvPr/>
        </p:nvGrpSpPr>
        <p:grpSpPr>
          <a:xfrm>
            <a:off x="8784507" y="89415"/>
            <a:ext cx="4214203" cy="4001854"/>
            <a:chOff x="8944278" y="2560350"/>
            <a:chExt cx="4214203" cy="400185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52C688D-CFCD-B535-8BF7-B81E9866B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44278" y="2662636"/>
              <a:ext cx="2985070" cy="3899568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D4F2724-46A2-506E-61A5-4B8349C70DDF}"/>
                </a:ext>
              </a:extLst>
            </p:cNvPr>
            <p:cNvSpPr txBox="1"/>
            <p:nvPr/>
          </p:nvSpPr>
          <p:spPr>
            <a:xfrm>
              <a:off x="9086586" y="2560350"/>
              <a:ext cx="4071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Diego Delso, CC BY-SA 4.0</a:t>
              </a:r>
            </a:p>
          </p:txBody>
        </p:sp>
      </p:grpSp>
      <p:pic>
        <p:nvPicPr>
          <p:cNvPr id="51" name="Picture 50" descr="A green and black sea slug&#10;&#10;AI-generated content may be incorrect.">
            <a:extLst>
              <a:ext uri="{FF2B5EF4-FFF2-40B4-BE49-F238E27FC236}">
                <a16:creationId xmlns:a16="http://schemas.microsoft.com/office/drawing/2014/main" id="{FC8B3DB2-94C9-81C9-DD8A-18549347F3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756" y="4356100"/>
            <a:ext cx="3343832" cy="204960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EFC1732-F92C-9F73-5068-D1285BA858E0}"/>
              </a:ext>
            </a:extLst>
          </p:cNvPr>
          <p:cNvSpPr txBox="1"/>
          <p:nvPr/>
        </p:nvSpPr>
        <p:spPr>
          <a:xfrm>
            <a:off x="8419952" y="6319400"/>
            <a:ext cx="32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/>
              <a:t> </a:t>
            </a:r>
            <a:r>
              <a:rPr lang="en-ZA" dirty="0" err="1"/>
              <a:t>Sylke</a:t>
            </a:r>
            <a:r>
              <a:rPr lang="en-ZA" dirty="0"/>
              <a:t> </a:t>
            </a:r>
            <a:r>
              <a:rPr lang="en-ZA" dirty="0" err="1"/>
              <a:t>Rohrlach</a:t>
            </a:r>
            <a:r>
              <a:rPr lang="en-ZA" dirty="0"/>
              <a:t> CC BY-SA 2.0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FF575D0-51AF-2E6D-29E6-AAE7F6FD3547}"/>
              </a:ext>
            </a:extLst>
          </p:cNvPr>
          <p:cNvSpPr txBox="1"/>
          <p:nvPr/>
        </p:nvSpPr>
        <p:spPr>
          <a:xfrm>
            <a:off x="1020418" y="2967335"/>
            <a:ext cx="2868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>
                <a:solidFill>
                  <a:srgbClr val="FF0000"/>
                </a:solidFill>
              </a:rPr>
              <a:t>cyanobacteria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020730-C29A-BA14-BF95-31829C063471}"/>
              </a:ext>
            </a:extLst>
          </p:cNvPr>
          <p:cNvSpPr txBox="1"/>
          <p:nvPr/>
        </p:nvSpPr>
        <p:spPr>
          <a:xfrm>
            <a:off x="1376340" y="3732162"/>
            <a:ext cx="2002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solidFill>
                  <a:srgbClr val="FF0000"/>
                </a:solidFill>
              </a:rPr>
              <a:t>green sulphur bacteria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3A18AFC-22F3-389C-7129-771633DE30F7}"/>
              </a:ext>
            </a:extLst>
          </p:cNvPr>
          <p:cNvSpPr txBox="1"/>
          <p:nvPr/>
        </p:nvSpPr>
        <p:spPr>
          <a:xfrm>
            <a:off x="3505573" y="6236253"/>
            <a:ext cx="200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solidFill>
                  <a:srgbClr val="FF0000"/>
                </a:solidFill>
              </a:rPr>
              <a:t>diatoms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E45D252-1A61-1A92-CB4D-832D14528C5F}"/>
              </a:ext>
            </a:extLst>
          </p:cNvPr>
          <p:cNvSpPr txBox="1"/>
          <p:nvPr/>
        </p:nvSpPr>
        <p:spPr>
          <a:xfrm>
            <a:off x="5305952" y="175437"/>
            <a:ext cx="2463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solidFill>
                  <a:srgbClr val="FF0000"/>
                </a:solidFill>
              </a:rPr>
              <a:t>purple sulphur bacteria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1E60C36-BD06-8E8D-1A08-FF436431FE93}"/>
              </a:ext>
            </a:extLst>
          </p:cNvPr>
          <p:cNvSpPr txBox="1"/>
          <p:nvPr/>
        </p:nvSpPr>
        <p:spPr>
          <a:xfrm>
            <a:off x="8055094" y="635515"/>
            <a:ext cx="246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solidFill>
                  <a:srgbClr val="FF0000"/>
                </a:solidFill>
              </a:rPr>
              <a:t>plants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35759D-D046-2200-B2B8-D88261C27367}"/>
              </a:ext>
            </a:extLst>
          </p:cNvPr>
          <p:cNvSpPr txBox="1"/>
          <p:nvPr/>
        </p:nvSpPr>
        <p:spPr>
          <a:xfrm>
            <a:off x="9045511" y="4251318"/>
            <a:ext cx="2463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solidFill>
                  <a:srgbClr val="FF0000"/>
                </a:solidFill>
              </a:rPr>
              <a:t>slug</a:t>
            </a:r>
          </a:p>
        </p:txBody>
      </p:sp>
    </p:spTree>
    <p:extLst>
      <p:ext uri="{BB962C8B-B14F-4D97-AF65-F5344CB8AC3E}">
        <p14:creationId xmlns:p14="http://schemas.microsoft.com/office/powerpoint/2010/main" val="33215006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8CEB42-6C70-CBA4-A090-EAEA3836FD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87" y="1398999"/>
            <a:ext cx="2584492" cy="346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F97398-EBC6-0C3C-433E-22E7AC7AA6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88" y="2167237"/>
            <a:ext cx="2008122" cy="348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8D8BDF-1948-FF07-9B3D-D87C73B0CFE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450" y="3063072"/>
            <a:ext cx="2416994" cy="789105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D9959985-5A0E-2C52-D5FC-6875A0C64DCD}"/>
              </a:ext>
            </a:extLst>
          </p:cNvPr>
          <p:cNvSpPr/>
          <p:nvPr/>
        </p:nvSpPr>
        <p:spPr>
          <a:xfrm>
            <a:off x="5219434" y="2999007"/>
            <a:ext cx="669073" cy="5038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3BFB40-CF69-F1E9-65D6-E916AD2A5652}"/>
              </a:ext>
            </a:extLst>
          </p:cNvPr>
          <p:cNvSpPr txBox="1"/>
          <p:nvPr/>
        </p:nvSpPr>
        <p:spPr>
          <a:xfrm>
            <a:off x="6096000" y="3837682"/>
            <a:ext cx="2478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solidFill>
                  <a:srgbClr val="00B0F0"/>
                </a:solidFill>
              </a:rPr>
              <a:t>populations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C43B1AE-DC60-8591-5C7B-240612FE8363}"/>
              </a:ext>
            </a:extLst>
          </p:cNvPr>
          <p:cNvSpPr/>
          <p:nvPr/>
        </p:nvSpPr>
        <p:spPr>
          <a:xfrm>
            <a:off x="6128410" y="2987257"/>
            <a:ext cx="626154" cy="45981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556C57A-B9C5-A89B-BE41-AB36FDCAAD95}"/>
              </a:ext>
            </a:extLst>
          </p:cNvPr>
          <p:cNvSpPr txBox="1"/>
          <p:nvPr/>
        </p:nvSpPr>
        <p:spPr>
          <a:xfrm>
            <a:off x="6536792" y="2694764"/>
            <a:ext cx="2478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solidFill>
                  <a:srgbClr val="7030A0"/>
                </a:solidFill>
              </a:rPr>
              <a:t>coherences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1501A30-BDDD-BD5E-FFA7-F9E8AB067AE7}"/>
              </a:ext>
            </a:extLst>
          </p:cNvPr>
          <p:cNvSpPr/>
          <p:nvPr/>
        </p:nvSpPr>
        <p:spPr>
          <a:xfrm>
            <a:off x="6110632" y="3398637"/>
            <a:ext cx="669073" cy="5038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A4754A8-9825-16AE-1E81-A9359764D135}"/>
              </a:ext>
            </a:extLst>
          </p:cNvPr>
          <p:cNvSpPr/>
          <p:nvPr/>
        </p:nvSpPr>
        <p:spPr>
          <a:xfrm>
            <a:off x="5280131" y="3433753"/>
            <a:ext cx="626154" cy="45981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FE1B81-29B9-9152-F32C-111F684A7F28}"/>
              </a:ext>
            </a:extLst>
          </p:cNvPr>
          <p:cNvGrpSpPr/>
          <p:nvPr/>
        </p:nvGrpSpPr>
        <p:grpSpPr>
          <a:xfrm>
            <a:off x="836341" y="1148576"/>
            <a:ext cx="2714101" cy="2899825"/>
            <a:chOff x="836341" y="1148576"/>
            <a:chExt cx="2714101" cy="289982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380C245-2239-AC94-9FAA-9CE1AD32B1EF}"/>
                </a:ext>
              </a:extLst>
            </p:cNvPr>
            <p:cNvGrpSpPr/>
            <p:nvPr/>
          </p:nvGrpSpPr>
          <p:grpSpPr>
            <a:xfrm>
              <a:off x="836341" y="1148576"/>
              <a:ext cx="2714101" cy="2899825"/>
              <a:chOff x="836341" y="1148576"/>
              <a:chExt cx="2714101" cy="289982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E4BE6B7-B068-9ADC-D939-A901E3899A5D}"/>
                  </a:ext>
                </a:extLst>
              </p:cNvPr>
              <p:cNvSpPr/>
              <p:nvPr/>
            </p:nvSpPr>
            <p:spPr>
              <a:xfrm>
                <a:off x="836341" y="1148576"/>
                <a:ext cx="2478033" cy="2753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614E92-9099-C2B2-E436-2A46BB3DF955}"/>
                  </a:ext>
                </a:extLst>
              </p:cNvPr>
              <p:cNvSpPr txBox="1"/>
              <p:nvPr/>
            </p:nvSpPr>
            <p:spPr>
              <a:xfrm>
                <a:off x="992599" y="3374206"/>
                <a:ext cx="8075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/>
                  <a:t>1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326F0B-C083-4B3B-3202-26E38DDF6E72}"/>
                  </a:ext>
                </a:extLst>
              </p:cNvPr>
              <p:cNvSpPr txBox="1"/>
              <p:nvPr/>
            </p:nvSpPr>
            <p:spPr>
              <a:xfrm>
                <a:off x="2742911" y="3374206"/>
                <a:ext cx="8075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/>
                  <a:t>2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8C7A54-A159-E7AE-310A-A95AFAC20F61}"/>
                  </a:ext>
                </a:extLst>
              </p:cNvPr>
              <p:cNvSpPr txBox="1"/>
              <p:nvPr/>
            </p:nvSpPr>
            <p:spPr>
              <a:xfrm>
                <a:off x="1787205" y="3463626"/>
                <a:ext cx="6754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3200" dirty="0"/>
                  <a:t>S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F9268A-D48E-BED8-3AB8-7F16B170E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265" y="2001227"/>
              <a:ext cx="1014197" cy="10485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5AE4B5-A965-CD8F-0B22-17C2AE954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12396" y="2001227"/>
              <a:ext cx="1014197" cy="1048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56283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8CEB42-6C70-CBA4-A090-EAEA3836FD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87" y="1398999"/>
            <a:ext cx="2584492" cy="346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E58A9D-9148-3D51-F7A9-3BF561A4C5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88" y="2167237"/>
            <a:ext cx="1630535" cy="3279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8D8BDF-1948-FF07-9B3D-D87C73B0CFE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450" y="3063072"/>
            <a:ext cx="2416994" cy="789105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D9959985-5A0E-2C52-D5FC-6875A0C64DCD}"/>
              </a:ext>
            </a:extLst>
          </p:cNvPr>
          <p:cNvSpPr/>
          <p:nvPr/>
        </p:nvSpPr>
        <p:spPr>
          <a:xfrm>
            <a:off x="5219434" y="2999007"/>
            <a:ext cx="669073" cy="5038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3BFB40-CF69-F1E9-65D6-E916AD2A5652}"/>
              </a:ext>
            </a:extLst>
          </p:cNvPr>
          <p:cNvSpPr txBox="1"/>
          <p:nvPr/>
        </p:nvSpPr>
        <p:spPr>
          <a:xfrm>
            <a:off x="6096000" y="3837682"/>
            <a:ext cx="2478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solidFill>
                  <a:srgbClr val="00B0F0"/>
                </a:solidFill>
              </a:rPr>
              <a:t>populations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C43B1AE-DC60-8591-5C7B-240612FE8363}"/>
              </a:ext>
            </a:extLst>
          </p:cNvPr>
          <p:cNvSpPr/>
          <p:nvPr/>
        </p:nvSpPr>
        <p:spPr>
          <a:xfrm>
            <a:off x="6128410" y="2987257"/>
            <a:ext cx="626154" cy="45981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556C57A-B9C5-A89B-BE41-AB36FDCAAD95}"/>
              </a:ext>
            </a:extLst>
          </p:cNvPr>
          <p:cNvSpPr txBox="1"/>
          <p:nvPr/>
        </p:nvSpPr>
        <p:spPr>
          <a:xfrm>
            <a:off x="6536792" y="2694764"/>
            <a:ext cx="2478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solidFill>
                  <a:srgbClr val="7030A0"/>
                </a:solidFill>
              </a:rPr>
              <a:t>coherences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DF10DF-D4BD-CA2D-8D1A-D65845A919B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01" y="4541556"/>
            <a:ext cx="2720504" cy="376777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F1501A30-BDDD-BD5E-FFA7-F9E8AB067AE7}"/>
              </a:ext>
            </a:extLst>
          </p:cNvPr>
          <p:cNvSpPr/>
          <p:nvPr/>
        </p:nvSpPr>
        <p:spPr>
          <a:xfrm>
            <a:off x="6110632" y="3398637"/>
            <a:ext cx="669073" cy="5038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A4754A8-9825-16AE-1E81-A9359764D135}"/>
              </a:ext>
            </a:extLst>
          </p:cNvPr>
          <p:cNvSpPr/>
          <p:nvPr/>
        </p:nvSpPr>
        <p:spPr>
          <a:xfrm>
            <a:off x="5280131" y="3433753"/>
            <a:ext cx="626154" cy="45981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8220B7A-A4CF-8053-8123-C50BB639F26A}"/>
              </a:ext>
            </a:extLst>
          </p:cNvPr>
          <p:cNvSpPr/>
          <p:nvPr/>
        </p:nvSpPr>
        <p:spPr>
          <a:xfrm>
            <a:off x="5538295" y="4457170"/>
            <a:ext cx="702668" cy="51864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F671188-1819-D360-17AD-B5CA64EB0DF4}"/>
              </a:ext>
            </a:extLst>
          </p:cNvPr>
          <p:cNvSpPr/>
          <p:nvPr/>
        </p:nvSpPr>
        <p:spPr>
          <a:xfrm>
            <a:off x="6477992" y="4457169"/>
            <a:ext cx="702668" cy="51864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B85939-0F2F-ED8B-2AFF-38928D902E64}"/>
              </a:ext>
            </a:extLst>
          </p:cNvPr>
          <p:cNvGrpSpPr/>
          <p:nvPr/>
        </p:nvGrpSpPr>
        <p:grpSpPr>
          <a:xfrm>
            <a:off x="836341" y="1148576"/>
            <a:ext cx="2714101" cy="2899825"/>
            <a:chOff x="836341" y="1148576"/>
            <a:chExt cx="2714101" cy="28998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04C9F14-2031-AFD7-DBF9-89C5AD619B5C}"/>
                </a:ext>
              </a:extLst>
            </p:cNvPr>
            <p:cNvGrpSpPr/>
            <p:nvPr/>
          </p:nvGrpSpPr>
          <p:grpSpPr>
            <a:xfrm>
              <a:off x="836341" y="1148576"/>
              <a:ext cx="2714101" cy="2899825"/>
              <a:chOff x="836341" y="1148576"/>
              <a:chExt cx="2714101" cy="289982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2DC6BEA-EBF2-3FDF-E6C9-993AAADE6C54}"/>
                  </a:ext>
                </a:extLst>
              </p:cNvPr>
              <p:cNvSpPr/>
              <p:nvPr/>
            </p:nvSpPr>
            <p:spPr>
              <a:xfrm>
                <a:off x="836341" y="1148576"/>
                <a:ext cx="2478033" cy="2753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E7BBD0-BAC0-6756-C2CC-F3B6FB740BC4}"/>
                  </a:ext>
                </a:extLst>
              </p:cNvPr>
              <p:cNvSpPr txBox="1"/>
              <p:nvPr/>
            </p:nvSpPr>
            <p:spPr>
              <a:xfrm>
                <a:off x="992599" y="3374206"/>
                <a:ext cx="8075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6FA746-3DA9-892C-AA80-283D54EC5E52}"/>
                  </a:ext>
                </a:extLst>
              </p:cNvPr>
              <p:cNvSpPr txBox="1"/>
              <p:nvPr/>
            </p:nvSpPr>
            <p:spPr>
              <a:xfrm>
                <a:off x="2742911" y="3374206"/>
                <a:ext cx="8075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/>
                  <a:t>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A6D2DA-086B-7400-FFE8-065AE9A59AAF}"/>
                  </a:ext>
                </a:extLst>
              </p:cNvPr>
              <p:cNvSpPr txBox="1"/>
              <p:nvPr/>
            </p:nvSpPr>
            <p:spPr>
              <a:xfrm>
                <a:off x="1787205" y="3463626"/>
                <a:ext cx="6754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3200" dirty="0"/>
                  <a:t>S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0222B8-2FE3-2464-B620-F6BAF21FE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9265" y="2001227"/>
              <a:ext cx="1014197" cy="104857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14222D-04FC-1112-7A06-2EEADEC7A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12396" y="2001227"/>
              <a:ext cx="1014197" cy="1048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94010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8CEB42-6C70-CBA4-A090-EAEA3836FD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87" y="1398999"/>
            <a:ext cx="2584492" cy="346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E58A9D-9148-3D51-F7A9-3BF561A4C5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988" y="2167237"/>
            <a:ext cx="1630535" cy="3279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8D8BDF-1948-FF07-9B3D-D87C73B0CFE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450" y="3063072"/>
            <a:ext cx="2416994" cy="789105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D9959985-5A0E-2C52-D5FC-6875A0C64DCD}"/>
              </a:ext>
            </a:extLst>
          </p:cNvPr>
          <p:cNvSpPr/>
          <p:nvPr/>
        </p:nvSpPr>
        <p:spPr>
          <a:xfrm>
            <a:off x="5219434" y="2999007"/>
            <a:ext cx="669073" cy="5038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63BFB40-CF69-F1E9-65D6-E916AD2A5652}"/>
              </a:ext>
            </a:extLst>
          </p:cNvPr>
          <p:cNvSpPr txBox="1"/>
          <p:nvPr/>
        </p:nvSpPr>
        <p:spPr>
          <a:xfrm>
            <a:off x="6096000" y="3837682"/>
            <a:ext cx="2478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solidFill>
                  <a:srgbClr val="00B0F0"/>
                </a:solidFill>
              </a:rPr>
              <a:t>populations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C43B1AE-DC60-8591-5C7B-240612FE8363}"/>
              </a:ext>
            </a:extLst>
          </p:cNvPr>
          <p:cNvSpPr/>
          <p:nvPr/>
        </p:nvSpPr>
        <p:spPr>
          <a:xfrm>
            <a:off x="6128410" y="2987257"/>
            <a:ext cx="626154" cy="45981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556C57A-B9C5-A89B-BE41-AB36FDCAAD95}"/>
              </a:ext>
            </a:extLst>
          </p:cNvPr>
          <p:cNvSpPr txBox="1"/>
          <p:nvPr/>
        </p:nvSpPr>
        <p:spPr>
          <a:xfrm>
            <a:off x="6536792" y="2694764"/>
            <a:ext cx="2478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>
                <a:solidFill>
                  <a:srgbClr val="7030A0"/>
                </a:solidFill>
              </a:rPr>
              <a:t>coherences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DF10DF-D4BD-CA2D-8D1A-D65845A919B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01" y="4541556"/>
            <a:ext cx="2720504" cy="376777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F1501A30-BDDD-BD5E-FFA7-F9E8AB067AE7}"/>
              </a:ext>
            </a:extLst>
          </p:cNvPr>
          <p:cNvSpPr/>
          <p:nvPr/>
        </p:nvSpPr>
        <p:spPr>
          <a:xfrm>
            <a:off x="6110632" y="3398637"/>
            <a:ext cx="669073" cy="50381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A4754A8-9825-16AE-1E81-A9359764D135}"/>
              </a:ext>
            </a:extLst>
          </p:cNvPr>
          <p:cNvSpPr/>
          <p:nvPr/>
        </p:nvSpPr>
        <p:spPr>
          <a:xfrm>
            <a:off x="5280131" y="3433753"/>
            <a:ext cx="626154" cy="45981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8220B7A-A4CF-8053-8123-C50BB639F26A}"/>
              </a:ext>
            </a:extLst>
          </p:cNvPr>
          <p:cNvSpPr/>
          <p:nvPr/>
        </p:nvSpPr>
        <p:spPr>
          <a:xfrm>
            <a:off x="5538295" y="4457170"/>
            <a:ext cx="702668" cy="51864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F671188-1819-D360-17AD-B5CA64EB0DF4}"/>
              </a:ext>
            </a:extLst>
          </p:cNvPr>
          <p:cNvSpPr/>
          <p:nvPr/>
        </p:nvSpPr>
        <p:spPr>
          <a:xfrm>
            <a:off x="6477992" y="4457169"/>
            <a:ext cx="702668" cy="518643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A38929-2C76-EA7E-BAD7-0BB6DA84A55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450" y="5459001"/>
            <a:ext cx="1994567" cy="4050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A5CD6BF-918C-CA3C-9B89-FE5D7AAA7D2E}"/>
              </a:ext>
            </a:extLst>
          </p:cNvPr>
          <p:cNvGrpSpPr/>
          <p:nvPr/>
        </p:nvGrpSpPr>
        <p:grpSpPr>
          <a:xfrm>
            <a:off x="836341" y="1148576"/>
            <a:ext cx="2714101" cy="2899825"/>
            <a:chOff x="836341" y="1148576"/>
            <a:chExt cx="2714101" cy="28998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6755A45-D138-30E6-5BBD-362F4C7774A1}"/>
                </a:ext>
              </a:extLst>
            </p:cNvPr>
            <p:cNvGrpSpPr/>
            <p:nvPr/>
          </p:nvGrpSpPr>
          <p:grpSpPr>
            <a:xfrm>
              <a:off x="836341" y="1148576"/>
              <a:ext cx="2714101" cy="2899825"/>
              <a:chOff x="836341" y="1148576"/>
              <a:chExt cx="2714101" cy="289982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2A4B8A6-38D7-2AE5-D269-BA7ADC4EB288}"/>
                  </a:ext>
                </a:extLst>
              </p:cNvPr>
              <p:cNvSpPr/>
              <p:nvPr/>
            </p:nvSpPr>
            <p:spPr>
              <a:xfrm>
                <a:off x="836341" y="1148576"/>
                <a:ext cx="2478033" cy="275387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CF6328-DCD7-A383-AE8D-4C0526F7B81F}"/>
                  </a:ext>
                </a:extLst>
              </p:cNvPr>
              <p:cNvSpPr txBox="1"/>
              <p:nvPr/>
            </p:nvSpPr>
            <p:spPr>
              <a:xfrm>
                <a:off x="992599" y="3374206"/>
                <a:ext cx="8075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/>
                  <a:t>1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5C6D1F-A13F-9AF2-467B-799CD36A3036}"/>
                  </a:ext>
                </a:extLst>
              </p:cNvPr>
              <p:cNvSpPr txBox="1"/>
              <p:nvPr/>
            </p:nvSpPr>
            <p:spPr>
              <a:xfrm>
                <a:off x="2742911" y="3374206"/>
                <a:ext cx="8075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/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1B018A7-FAF7-C907-4B02-DCED7AD34426}"/>
                  </a:ext>
                </a:extLst>
              </p:cNvPr>
              <p:cNvSpPr txBox="1"/>
              <p:nvPr/>
            </p:nvSpPr>
            <p:spPr>
              <a:xfrm>
                <a:off x="1787205" y="3463626"/>
                <a:ext cx="6754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3200" dirty="0"/>
                  <a:t>S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5362A3-C7A4-1033-4120-C57856263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9265" y="2001227"/>
              <a:ext cx="1014197" cy="104857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10586B-23A9-C7FF-8026-4BC094B13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12396" y="2001227"/>
              <a:ext cx="1014197" cy="1048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1155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E4D208-7FB7-8BF0-4652-0A29582B3B29}"/>
              </a:ext>
            </a:extLst>
          </p:cNvPr>
          <p:cNvGrpSpPr/>
          <p:nvPr/>
        </p:nvGrpSpPr>
        <p:grpSpPr>
          <a:xfrm>
            <a:off x="1475989" y="1486170"/>
            <a:ext cx="1419611" cy="1486902"/>
            <a:chOff x="6914764" y="4123941"/>
            <a:chExt cx="1419611" cy="148690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781284B-561A-DA03-3365-CA1ED30B1E6B}"/>
                </a:ext>
              </a:extLst>
            </p:cNvPr>
            <p:cNvCxnSpPr/>
            <p:nvPr/>
          </p:nvCxnSpPr>
          <p:spPr>
            <a:xfrm>
              <a:off x="7305675" y="5486400"/>
              <a:ext cx="102870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A2BC2D5-4B56-F43D-02CB-97F5FC6C25E6}"/>
                </a:ext>
              </a:extLst>
            </p:cNvPr>
            <p:cNvCxnSpPr/>
            <p:nvPr/>
          </p:nvCxnSpPr>
          <p:spPr>
            <a:xfrm>
              <a:off x="7305675" y="4229100"/>
              <a:ext cx="102870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162E792-1A2E-246A-823B-AEB0224ED69E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261" y="5362424"/>
              <a:ext cx="234412" cy="24841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B339276-C4D2-63ED-4903-85777ECC9CA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4764" y="4123941"/>
              <a:ext cx="224017" cy="24888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FA69210-D9BF-47C4-46E3-93BB25A2A5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688" y="1815632"/>
            <a:ext cx="3342468" cy="3693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7594453-C51E-0CBB-51E0-2F69ADB56218}"/>
              </a:ext>
            </a:extLst>
          </p:cNvPr>
          <p:cNvSpPr txBox="1"/>
          <p:nvPr/>
        </p:nvSpPr>
        <p:spPr>
          <a:xfrm>
            <a:off x="4286250" y="1060966"/>
            <a:ext cx="266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We looked at 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F6F10C8F-28C3-996B-C0E8-22E373DFB24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77" y="2371210"/>
            <a:ext cx="4316850" cy="41500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6E565A6-205F-9B79-FAAE-BDF1F9561E3C}"/>
              </a:ext>
            </a:extLst>
          </p:cNvPr>
          <p:cNvSpPr txBox="1"/>
          <p:nvPr/>
        </p:nvSpPr>
        <p:spPr>
          <a:xfrm>
            <a:off x="9113927" y="1838953"/>
            <a:ext cx="37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x-dimension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0ED0D8-6BCB-E57A-5682-6BB0302B8190}"/>
              </a:ext>
            </a:extLst>
          </p:cNvPr>
          <p:cNvCxnSpPr>
            <a:cxnSpLocks/>
            <a:stCxn id="54" idx="1"/>
          </p:cNvCxnSpPr>
          <p:nvPr/>
        </p:nvCxnSpPr>
        <p:spPr>
          <a:xfrm flipH="1">
            <a:off x="8256677" y="2023619"/>
            <a:ext cx="857250" cy="1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AFD817-00E3-72FD-9CDD-66FC7B7D77C1}"/>
              </a:ext>
            </a:extLst>
          </p:cNvPr>
          <p:cNvGrpSpPr/>
          <p:nvPr/>
        </p:nvGrpSpPr>
        <p:grpSpPr>
          <a:xfrm>
            <a:off x="4286250" y="3101597"/>
            <a:ext cx="3041650" cy="400542"/>
            <a:chOff x="4286250" y="2999997"/>
            <a:chExt cx="3041650" cy="4005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35A8CE-C244-83B3-E5DF-4E2A53C1A46B}"/>
                </a:ext>
              </a:extLst>
            </p:cNvPr>
            <p:cNvSpPr txBox="1"/>
            <p:nvPr/>
          </p:nvSpPr>
          <p:spPr>
            <a:xfrm>
              <a:off x="4286250" y="2999997"/>
              <a:ext cx="3041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In the basis of           and 	: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BD21D9-9303-047B-3BEF-C78F756A3E82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493" y="2999997"/>
              <a:ext cx="369240" cy="39979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F8A600-F4DF-2757-5527-7FE18EB65C5B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5826" y="2999997"/>
              <a:ext cx="351355" cy="400542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4B8D885-6CA6-122E-E889-C0482108CF4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75" y="3800838"/>
            <a:ext cx="2395401" cy="91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248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E4D208-7FB7-8BF0-4652-0A29582B3B29}"/>
              </a:ext>
            </a:extLst>
          </p:cNvPr>
          <p:cNvGrpSpPr/>
          <p:nvPr/>
        </p:nvGrpSpPr>
        <p:grpSpPr>
          <a:xfrm>
            <a:off x="1475989" y="1486170"/>
            <a:ext cx="1419611" cy="1486902"/>
            <a:chOff x="6914764" y="4123941"/>
            <a:chExt cx="1419611" cy="148690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781284B-561A-DA03-3365-CA1ED30B1E6B}"/>
                </a:ext>
              </a:extLst>
            </p:cNvPr>
            <p:cNvCxnSpPr/>
            <p:nvPr/>
          </p:nvCxnSpPr>
          <p:spPr>
            <a:xfrm>
              <a:off x="7305675" y="5486400"/>
              <a:ext cx="102870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A2BC2D5-4B56-F43D-02CB-97F5FC6C25E6}"/>
                </a:ext>
              </a:extLst>
            </p:cNvPr>
            <p:cNvCxnSpPr/>
            <p:nvPr/>
          </p:nvCxnSpPr>
          <p:spPr>
            <a:xfrm>
              <a:off x="7305675" y="4229100"/>
              <a:ext cx="102870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162E792-1A2E-246A-823B-AEB0224ED69E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261" y="5362424"/>
              <a:ext cx="234412" cy="24841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B339276-C4D2-63ED-4903-85777ECC9CAE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4764" y="4123941"/>
              <a:ext cx="224017" cy="24888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AFD817-00E3-72FD-9CDD-66FC7B7D77C1}"/>
              </a:ext>
            </a:extLst>
          </p:cNvPr>
          <p:cNvGrpSpPr/>
          <p:nvPr/>
        </p:nvGrpSpPr>
        <p:grpSpPr>
          <a:xfrm>
            <a:off x="4413250" y="1051050"/>
            <a:ext cx="3041650" cy="400542"/>
            <a:chOff x="4286250" y="2999997"/>
            <a:chExt cx="3041650" cy="4005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35A8CE-C244-83B3-E5DF-4E2A53C1A46B}"/>
                </a:ext>
              </a:extLst>
            </p:cNvPr>
            <p:cNvSpPr txBox="1"/>
            <p:nvPr/>
          </p:nvSpPr>
          <p:spPr>
            <a:xfrm>
              <a:off x="4286250" y="2999997"/>
              <a:ext cx="3041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In the basis of           and 	: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BD21D9-9303-047B-3BEF-C78F756A3E82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493" y="2999997"/>
              <a:ext cx="369240" cy="39979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F8A600-F4DF-2757-5527-7FE18EB65C5B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5826" y="2999997"/>
              <a:ext cx="351355" cy="400542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4B8D885-6CA6-122E-E889-C0482108CF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75" y="1712191"/>
            <a:ext cx="2395401" cy="910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8F79C-3B8A-4ACC-D418-70BCCD1EFF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834" y="3106675"/>
            <a:ext cx="3345659" cy="3223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82708A-1191-4182-95ED-846C1DED3D12}"/>
              </a:ext>
            </a:extLst>
          </p:cNvPr>
          <p:cNvSpPr/>
          <p:nvPr/>
        </p:nvSpPr>
        <p:spPr>
          <a:xfrm>
            <a:off x="7454900" y="2986738"/>
            <a:ext cx="3619500" cy="442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3C4A78-9C03-914A-94DA-3A3A04DDCCA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75" y="3740807"/>
            <a:ext cx="5213040" cy="9108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4A8647-03D6-3C61-058A-01A6C341AA4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75" y="5242140"/>
            <a:ext cx="2395400" cy="39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642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E4D208-7FB7-8BF0-4652-0A29582B3B29}"/>
              </a:ext>
            </a:extLst>
          </p:cNvPr>
          <p:cNvGrpSpPr/>
          <p:nvPr/>
        </p:nvGrpSpPr>
        <p:grpSpPr>
          <a:xfrm>
            <a:off x="1475989" y="1486170"/>
            <a:ext cx="1419611" cy="1486902"/>
            <a:chOff x="6914764" y="4123941"/>
            <a:chExt cx="1419611" cy="148690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781284B-561A-DA03-3365-CA1ED30B1E6B}"/>
                </a:ext>
              </a:extLst>
            </p:cNvPr>
            <p:cNvCxnSpPr/>
            <p:nvPr/>
          </p:nvCxnSpPr>
          <p:spPr>
            <a:xfrm>
              <a:off x="7305675" y="5486400"/>
              <a:ext cx="102870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A2BC2D5-4B56-F43D-02CB-97F5FC6C25E6}"/>
                </a:ext>
              </a:extLst>
            </p:cNvPr>
            <p:cNvCxnSpPr/>
            <p:nvPr/>
          </p:nvCxnSpPr>
          <p:spPr>
            <a:xfrm>
              <a:off x="7305675" y="4229100"/>
              <a:ext cx="102870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162E792-1A2E-246A-823B-AEB0224ED69E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261" y="5362424"/>
              <a:ext cx="234412" cy="24841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B339276-C4D2-63ED-4903-85777ECC9CAE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4764" y="4123941"/>
              <a:ext cx="224017" cy="24888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AFD817-00E3-72FD-9CDD-66FC7B7D77C1}"/>
              </a:ext>
            </a:extLst>
          </p:cNvPr>
          <p:cNvGrpSpPr/>
          <p:nvPr/>
        </p:nvGrpSpPr>
        <p:grpSpPr>
          <a:xfrm>
            <a:off x="4413250" y="1051050"/>
            <a:ext cx="3041650" cy="400542"/>
            <a:chOff x="4286250" y="2999997"/>
            <a:chExt cx="3041650" cy="4005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35A8CE-C244-83B3-E5DF-4E2A53C1A46B}"/>
                </a:ext>
              </a:extLst>
            </p:cNvPr>
            <p:cNvSpPr txBox="1"/>
            <p:nvPr/>
          </p:nvSpPr>
          <p:spPr>
            <a:xfrm>
              <a:off x="4286250" y="2999997"/>
              <a:ext cx="3041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In the basis of           and 	: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BD21D9-9303-047B-3BEF-C78F756A3E82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493" y="2999997"/>
              <a:ext cx="369240" cy="39979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F8A600-F4DF-2757-5527-7FE18EB65C5B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5826" y="2999997"/>
              <a:ext cx="351355" cy="400542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4B8D885-6CA6-122E-E889-C0482108CF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83" y="1666122"/>
            <a:ext cx="1991776" cy="757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8F79C-3B8A-4ACC-D418-70BCCD1EFF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10" y="1128518"/>
            <a:ext cx="3345659" cy="3223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82708A-1191-4182-95ED-846C1DED3D12}"/>
              </a:ext>
            </a:extLst>
          </p:cNvPr>
          <p:cNvSpPr/>
          <p:nvPr/>
        </p:nvSpPr>
        <p:spPr>
          <a:xfrm>
            <a:off x="7798976" y="1008581"/>
            <a:ext cx="3619500" cy="442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3C4A78-9C03-914A-94DA-3A3A04DDCCA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341" y="1666122"/>
            <a:ext cx="4334643" cy="7573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4A8647-03D6-3C61-058A-01A6C341AA4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59" y="3014018"/>
            <a:ext cx="2395400" cy="3967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C12DB0-9A78-56C6-441A-B0266845A73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06" y="3546722"/>
            <a:ext cx="6966056" cy="8219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84B0B6-6CC8-E550-44ED-6387E16A9EE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91" y="4811167"/>
            <a:ext cx="2032150" cy="29217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84616D6-F35A-888B-67D9-86CD40B434EA}"/>
              </a:ext>
            </a:extLst>
          </p:cNvPr>
          <p:cNvSpPr/>
          <p:nvPr/>
        </p:nvSpPr>
        <p:spPr>
          <a:xfrm>
            <a:off x="5842000" y="4711700"/>
            <a:ext cx="529159" cy="5715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C39D5B-13ED-CA0B-C0AA-90CDEE1D17AF}"/>
              </a:ext>
            </a:extLst>
          </p:cNvPr>
          <p:cNvSpPr txBox="1"/>
          <p:nvPr/>
        </p:nvSpPr>
        <p:spPr>
          <a:xfrm>
            <a:off x="3975759" y="5283200"/>
            <a:ext cx="7225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solidFill>
                  <a:srgbClr val="FF0000"/>
                </a:solidFill>
              </a:rPr>
              <a:t>Expectation value of the dipole moment can be calculated from the ground-excited state coherence of the density matrix</a:t>
            </a:r>
          </a:p>
        </p:txBody>
      </p:sp>
    </p:spTree>
    <p:extLst>
      <p:ext uri="{BB962C8B-B14F-4D97-AF65-F5344CB8AC3E}">
        <p14:creationId xmlns:p14="http://schemas.microsoft.com/office/powerpoint/2010/main" val="12970521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E4D208-7FB7-8BF0-4652-0A29582B3B29}"/>
              </a:ext>
            </a:extLst>
          </p:cNvPr>
          <p:cNvGrpSpPr/>
          <p:nvPr/>
        </p:nvGrpSpPr>
        <p:grpSpPr>
          <a:xfrm>
            <a:off x="1475989" y="1486170"/>
            <a:ext cx="1419611" cy="1486902"/>
            <a:chOff x="6914764" y="4123941"/>
            <a:chExt cx="1419611" cy="148690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781284B-561A-DA03-3365-CA1ED30B1E6B}"/>
                </a:ext>
              </a:extLst>
            </p:cNvPr>
            <p:cNvCxnSpPr/>
            <p:nvPr/>
          </p:nvCxnSpPr>
          <p:spPr>
            <a:xfrm>
              <a:off x="7305675" y="5486400"/>
              <a:ext cx="102870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A2BC2D5-4B56-F43D-02CB-97F5FC6C25E6}"/>
                </a:ext>
              </a:extLst>
            </p:cNvPr>
            <p:cNvCxnSpPr/>
            <p:nvPr/>
          </p:nvCxnSpPr>
          <p:spPr>
            <a:xfrm>
              <a:off x="7305675" y="4229100"/>
              <a:ext cx="1028700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162E792-1A2E-246A-823B-AEB0224ED69E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261" y="5362424"/>
              <a:ext cx="234412" cy="24841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B339276-C4D2-63ED-4903-85777ECC9CAE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4764" y="4123941"/>
              <a:ext cx="224017" cy="24888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AFD817-00E3-72FD-9CDD-66FC7B7D77C1}"/>
              </a:ext>
            </a:extLst>
          </p:cNvPr>
          <p:cNvGrpSpPr/>
          <p:nvPr/>
        </p:nvGrpSpPr>
        <p:grpSpPr>
          <a:xfrm>
            <a:off x="4413250" y="1051050"/>
            <a:ext cx="3041650" cy="400542"/>
            <a:chOff x="4286250" y="2999997"/>
            <a:chExt cx="3041650" cy="4005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35A8CE-C244-83B3-E5DF-4E2A53C1A46B}"/>
                </a:ext>
              </a:extLst>
            </p:cNvPr>
            <p:cNvSpPr txBox="1"/>
            <p:nvPr/>
          </p:nvSpPr>
          <p:spPr>
            <a:xfrm>
              <a:off x="4286250" y="2999997"/>
              <a:ext cx="3041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In the basis of           and 	: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BD21D9-9303-047B-3BEF-C78F756A3E82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4493" y="2999997"/>
              <a:ext cx="369240" cy="39979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F8A600-F4DF-2757-5527-7FE18EB65C5B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5826" y="2999997"/>
              <a:ext cx="351355" cy="400542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4B8D885-6CA6-122E-E889-C0482108CF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83" y="1666122"/>
            <a:ext cx="1991776" cy="7573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F8F79C-3B8A-4ACC-D418-70BCCD1EFF1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10" y="1128518"/>
            <a:ext cx="3345659" cy="3223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82708A-1191-4182-95ED-846C1DED3D12}"/>
              </a:ext>
            </a:extLst>
          </p:cNvPr>
          <p:cNvSpPr/>
          <p:nvPr/>
        </p:nvSpPr>
        <p:spPr>
          <a:xfrm>
            <a:off x="7798976" y="1008581"/>
            <a:ext cx="3619500" cy="442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3C4A78-9C03-914A-94DA-3A3A04DDCCA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341" y="1666122"/>
            <a:ext cx="4334643" cy="7573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4A8647-03D6-3C61-058A-01A6C341AA4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59" y="3014018"/>
            <a:ext cx="2395400" cy="3967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C12DB0-9A78-56C6-441A-B0266845A73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06" y="3546722"/>
            <a:ext cx="6966056" cy="8219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84B0B6-6CC8-E550-44ED-6387E16A9EE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91" y="4811167"/>
            <a:ext cx="2032150" cy="292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55177B-A61E-A77A-8839-195DC7C7C5C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724" y="5550973"/>
            <a:ext cx="2840555" cy="34950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AF7700E-86A0-3C6B-FB78-8054B8E9A71F}"/>
              </a:ext>
            </a:extLst>
          </p:cNvPr>
          <p:cNvSpPr/>
          <p:nvPr/>
        </p:nvSpPr>
        <p:spPr>
          <a:xfrm>
            <a:off x="6371516" y="5439973"/>
            <a:ext cx="142746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1437895-A2E4-8773-FD45-DF5D67303623}"/>
              </a:ext>
            </a:extLst>
          </p:cNvPr>
          <p:cNvCxnSpPr/>
          <p:nvPr/>
        </p:nvCxnSpPr>
        <p:spPr>
          <a:xfrm>
            <a:off x="2381250" y="1666122"/>
            <a:ext cx="0" cy="105853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34E83C31-1C0C-49E4-AC86-AF311028BE3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5" y="2094952"/>
            <a:ext cx="1141699" cy="3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19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8471C9-9B9B-0949-4EEF-4093D88AF6C7}"/>
              </a:ext>
            </a:extLst>
          </p:cNvPr>
          <p:cNvSpPr/>
          <p:nvPr/>
        </p:nvSpPr>
        <p:spPr>
          <a:xfrm>
            <a:off x="4515439" y="1621410"/>
            <a:ext cx="2875175" cy="10558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491526-3632-A812-DA81-530EB0046095}"/>
              </a:ext>
            </a:extLst>
          </p:cNvPr>
          <p:cNvSpPr txBox="1"/>
          <p:nvPr/>
        </p:nvSpPr>
        <p:spPr>
          <a:xfrm>
            <a:off x="4949071" y="1956906"/>
            <a:ext cx="252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state preparation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AA391F-C143-C6F7-3847-327F4E2812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639" y="3698204"/>
            <a:ext cx="488719" cy="328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597066-153D-CE07-9B6F-FA05E577ADE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14" y="3698204"/>
            <a:ext cx="490567" cy="32919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E32AE76-0B47-6C9C-D55F-2DCC644484B7}"/>
              </a:ext>
            </a:extLst>
          </p:cNvPr>
          <p:cNvCxnSpPr>
            <a:stCxn id="3" idx="2"/>
          </p:cNvCxnSpPr>
          <p:nvPr/>
        </p:nvCxnSpPr>
        <p:spPr>
          <a:xfrm flipH="1">
            <a:off x="4515439" y="2677212"/>
            <a:ext cx="1437588" cy="838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7C7FA5-8BC8-780F-FFDA-E4EA6BE14E74}"/>
              </a:ext>
            </a:extLst>
          </p:cNvPr>
          <p:cNvCxnSpPr>
            <a:cxnSpLocks/>
          </p:cNvCxnSpPr>
          <p:nvPr/>
        </p:nvCxnSpPr>
        <p:spPr>
          <a:xfrm>
            <a:off x="5953026" y="2694931"/>
            <a:ext cx="1437588" cy="838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3A98179-B513-CEA7-373E-4D75B71BFD38}"/>
              </a:ext>
            </a:extLst>
          </p:cNvPr>
          <p:cNvSpPr txBox="1"/>
          <p:nvPr/>
        </p:nvSpPr>
        <p:spPr>
          <a:xfrm>
            <a:off x="4532817" y="2912039"/>
            <a:ext cx="65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50%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0BCCE6-A5EC-69E5-F636-7029181061B6}"/>
              </a:ext>
            </a:extLst>
          </p:cNvPr>
          <p:cNvSpPr txBox="1"/>
          <p:nvPr/>
        </p:nvSpPr>
        <p:spPr>
          <a:xfrm>
            <a:off x="6739795" y="2929758"/>
            <a:ext cx="65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50%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01E7DA-BB7F-E889-7EFF-96A840B192DC}"/>
              </a:ext>
            </a:extLst>
          </p:cNvPr>
          <p:cNvGrpSpPr/>
          <p:nvPr/>
        </p:nvGrpSpPr>
        <p:grpSpPr>
          <a:xfrm>
            <a:off x="4265109" y="4843343"/>
            <a:ext cx="3016577" cy="369332"/>
            <a:chOff x="4265109" y="4843343"/>
            <a:chExt cx="3016577" cy="36933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D6B0C0-E772-B216-4DC7-3094261DBBE8}"/>
                </a:ext>
              </a:extLst>
            </p:cNvPr>
            <p:cNvSpPr txBox="1"/>
            <p:nvPr/>
          </p:nvSpPr>
          <p:spPr>
            <a:xfrm>
              <a:off x="4265109" y="4843343"/>
              <a:ext cx="30165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Total state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BB1D000-D4E3-D622-651E-779F5AADC7BD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9057" y="4882867"/>
              <a:ext cx="1792629" cy="329808"/>
            </a:xfrm>
            <a:prstGeom prst="rect">
              <a:avLst/>
            </a:prstGeom>
          </p:spPr>
        </p:pic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BEC26AF-E0F0-C949-6B85-9928C3DE48C6}"/>
              </a:ext>
            </a:extLst>
          </p:cNvPr>
          <p:cNvCxnSpPr/>
          <p:nvPr/>
        </p:nvCxnSpPr>
        <p:spPr>
          <a:xfrm>
            <a:off x="5844619" y="4694548"/>
            <a:ext cx="1437067" cy="5844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5286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C4D183C-FF7C-0AED-3C94-4E587A160C23}"/>
              </a:ext>
            </a:extLst>
          </p:cNvPr>
          <p:cNvGrpSpPr/>
          <p:nvPr/>
        </p:nvGrpSpPr>
        <p:grpSpPr>
          <a:xfrm>
            <a:off x="914400" y="1385740"/>
            <a:ext cx="3827283" cy="646331"/>
            <a:chOff x="914400" y="1385740"/>
            <a:chExt cx="3827283" cy="64633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C3DBC1-2034-B029-FA4A-070C5B279E11}"/>
                </a:ext>
              </a:extLst>
            </p:cNvPr>
            <p:cNvSpPr txBox="1"/>
            <p:nvPr/>
          </p:nvSpPr>
          <p:spPr>
            <a:xfrm>
              <a:off x="914400" y="1385740"/>
              <a:ext cx="38272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1. 50%                and 50%</a:t>
              </a:r>
            </a:p>
            <a:p>
              <a:endParaRPr lang="en-ZA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F160300-E1C7-B0A9-5285-8911E2E7EC4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219" y="1400113"/>
              <a:ext cx="536378" cy="32919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D094BA6-21E1-9E38-0683-F8D4F1547BD9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054" y="1400113"/>
              <a:ext cx="557380" cy="329808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01AFEE9-FF4F-0868-303D-BB40DDDCF338}"/>
              </a:ext>
            </a:extLst>
          </p:cNvPr>
          <p:cNvSpPr txBox="1"/>
          <p:nvPr/>
        </p:nvSpPr>
        <p:spPr>
          <a:xfrm>
            <a:off x="914401" y="2063163"/>
            <a:ext cx="131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2. 100% in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79F307-9AB3-2239-4E2D-E2A4D79517D1}"/>
              </a:ext>
            </a:extLst>
          </p:cNvPr>
          <p:cNvSpPr/>
          <p:nvPr/>
        </p:nvSpPr>
        <p:spPr>
          <a:xfrm>
            <a:off x="914400" y="1244338"/>
            <a:ext cx="3289955" cy="629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F0BF8-4F18-F074-8584-E4F460CCA0A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54" y="1873874"/>
            <a:ext cx="3336699" cy="74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2731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C4D183C-FF7C-0AED-3C94-4E587A160C23}"/>
              </a:ext>
            </a:extLst>
          </p:cNvPr>
          <p:cNvGrpSpPr/>
          <p:nvPr/>
        </p:nvGrpSpPr>
        <p:grpSpPr>
          <a:xfrm>
            <a:off x="914400" y="1385740"/>
            <a:ext cx="3827283" cy="646331"/>
            <a:chOff x="914400" y="1385740"/>
            <a:chExt cx="3827283" cy="64633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C3DBC1-2034-B029-FA4A-070C5B279E11}"/>
                </a:ext>
              </a:extLst>
            </p:cNvPr>
            <p:cNvSpPr txBox="1"/>
            <p:nvPr/>
          </p:nvSpPr>
          <p:spPr>
            <a:xfrm>
              <a:off x="914400" y="1385740"/>
              <a:ext cx="38272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1. 50%                and 50%</a:t>
              </a:r>
            </a:p>
            <a:p>
              <a:endParaRPr lang="en-ZA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F160300-E1C7-B0A9-5285-8911E2E7EC4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219" y="1400113"/>
              <a:ext cx="536378" cy="32919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D094BA6-21E1-9E38-0683-F8D4F1547BD9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3054" y="1400113"/>
              <a:ext cx="557380" cy="329808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01AFEE9-FF4F-0868-303D-BB40DDDCF338}"/>
              </a:ext>
            </a:extLst>
          </p:cNvPr>
          <p:cNvSpPr txBox="1"/>
          <p:nvPr/>
        </p:nvSpPr>
        <p:spPr>
          <a:xfrm>
            <a:off x="914401" y="2063163"/>
            <a:ext cx="131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2. 100% in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79F307-9AB3-2239-4E2D-E2A4D79517D1}"/>
              </a:ext>
            </a:extLst>
          </p:cNvPr>
          <p:cNvSpPr/>
          <p:nvPr/>
        </p:nvSpPr>
        <p:spPr>
          <a:xfrm>
            <a:off x="914400" y="1244338"/>
            <a:ext cx="3289955" cy="629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25AA60-873F-F61F-567D-42D2EBBD7D78}"/>
              </a:ext>
            </a:extLst>
          </p:cNvPr>
          <p:cNvGrpSpPr/>
          <p:nvPr/>
        </p:nvGrpSpPr>
        <p:grpSpPr>
          <a:xfrm>
            <a:off x="5285296" y="2540425"/>
            <a:ext cx="5620335" cy="3431355"/>
            <a:chOff x="5285296" y="2540425"/>
            <a:chExt cx="5620335" cy="3431355"/>
          </a:xfrm>
        </p:grpSpPr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3983E47-9E90-8F3B-5F4B-DC0CA19108DC}"/>
                </a:ext>
              </a:extLst>
            </p:cNvPr>
            <p:cNvSpPr/>
            <p:nvPr/>
          </p:nvSpPr>
          <p:spPr>
            <a:xfrm rot="5400000">
              <a:off x="7925583" y="2991733"/>
              <a:ext cx="3431355" cy="2528740"/>
            </a:xfrm>
            <a:prstGeom prst="flowChartManualOperati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8B57643-50B6-B660-2A83-2980841A2808}"/>
                </a:ext>
              </a:extLst>
            </p:cNvPr>
            <p:cNvCxnSpPr/>
            <p:nvPr/>
          </p:nvCxnSpPr>
          <p:spPr>
            <a:xfrm flipV="1">
              <a:off x="5552388" y="4449452"/>
              <a:ext cx="3572758" cy="556181"/>
            </a:xfrm>
            <a:prstGeom prst="line">
              <a:avLst/>
            </a:prstGeom>
            <a:ln w="63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752052B-FFE6-84B2-541A-73332D8B1960}"/>
                </a:ext>
              </a:extLst>
            </p:cNvPr>
            <p:cNvSpPr/>
            <p:nvPr/>
          </p:nvSpPr>
          <p:spPr>
            <a:xfrm>
              <a:off x="8971333" y="4298621"/>
              <a:ext cx="295215" cy="29521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AC8F1EF-AE96-BA45-DB4B-8464D019D7BC}"/>
                </a:ext>
              </a:extLst>
            </p:cNvPr>
            <p:cNvSpPr/>
            <p:nvPr/>
          </p:nvSpPr>
          <p:spPr>
            <a:xfrm>
              <a:off x="9802464" y="4375607"/>
              <a:ext cx="295215" cy="29521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303DF3F-9081-35AB-29BE-82EBE52BB6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3854" y="4515439"/>
              <a:ext cx="4211424" cy="682986"/>
            </a:xfrm>
            <a:prstGeom prst="line">
              <a:avLst/>
            </a:prstGeom>
            <a:ln w="63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641D16A-9DA8-ABA2-A542-5D34405B877A}"/>
                </a:ext>
              </a:extLst>
            </p:cNvPr>
            <p:cNvGrpSpPr/>
            <p:nvPr/>
          </p:nvGrpSpPr>
          <p:grpSpPr>
            <a:xfrm>
              <a:off x="5285296" y="4790447"/>
              <a:ext cx="810704" cy="768879"/>
              <a:chOff x="5285296" y="4790447"/>
              <a:chExt cx="810704" cy="768879"/>
            </a:xfrm>
          </p:grpSpPr>
          <p:sp>
            <p:nvSpPr>
              <p:cNvPr id="43" name="Flowchart: Manual Operation 42">
                <a:extLst>
                  <a:ext uri="{FF2B5EF4-FFF2-40B4-BE49-F238E27FC236}">
                    <a16:creationId xmlns:a16="http://schemas.microsoft.com/office/drawing/2014/main" id="{37E0DA00-C11B-4B67-6F15-6559F51B3B61}"/>
                  </a:ext>
                </a:extLst>
              </p:cNvPr>
              <p:cNvSpPr/>
              <p:nvPr/>
            </p:nvSpPr>
            <p:spPr>
              <a:xfrm rot="5400000">
                <a:off x="5306208" y="4769535"/>
                <a:ext cx="768879" cy="810704"/>
              </a:xfrm>
              <a:prstGeom prst="flowChartManualOperation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dirty="0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76E819C-22D4-7CFA-E429-3B87CAA6D9F4}"/>
                  </a:ext>
                </a:extLst>
              </p:cNvPr>
              <p:cNvCxnSpPr/>
              <p:nvPr/>
            </p:nvCxnSpPr>
            <p:spPr>
              <a:xfrm>
                <a:off x="5552388" y="5005633"/>
                <a:ext cx="0" cy="35821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F4C669A-F547-5A23-A804-D870F531C2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1498" y="4986780"/>
                <a:ext cx="1571" cy="406924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CCC232-F135-AF06-F5F1-51460EC8EE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54" y="1873874"/>
            <a:ext cx="3336699" cy="74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962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,4867"/>
  <p:tag name="ORIGINALWIDTH" val="521,1849"/>
  <p:tag name="OUTPUTTYPE" val="PNG"/>
  <p:tag name="IGUANATEXVERSION" val="161"/>
  <p:tag name="LATEXADDIN" val="\documentclass{article}&#10;\usepackage{amsmath}&#10;\pagestyle{empty}&#10;\begin{document}&#10;$1.5\times 10^{14}$&#10;&#10;&#10;&#10;\end{document}"/>
  <p:tag name="IGUANATEXSIZE" val="20"/>
  <p:tag name="IGUANATEXCURSOR" val="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,9846"/>
  <p:tag name="ORIGINALWIDTH" val="110,2362"/>
  <p:tag name="OUTPUTTYPE" val="PNG"/>
  <p:tag name="IGUANATEXVERSION" val="161"/>
  <p:tag name="LATEXADDIN" val="\documentclass{article}&#10;\usepackage{amsmath}&#10;\pagestyle{empty}&#10;\begin{document}&#10;$\hat{n}_j$&#10;&#10;&#10;&#10;\end{document}"/>
  <p:tag name="IGUANATEXSIZE" val="18"/>
  <p:tag name="IGUANATEXCURSOR" val="9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95,3881"/>
  <p:tag name="OUTPUTTYPE" val="PNG"/>
  <p:tag name="IGUANATEXVERSION" val="161"/>
  <p:tag name="LATEXADDIN" val="\documentclass{article}&#10;\usepackage{amsmath}&#10;\usepackage{bm}&#10;\usepackage{braket}&#10;\pagestyle{empty}&#10;\begin{document}&#10;$\Bra{1(t)}\bm{\hat{r}}\Ket{1(t)}=0$&#10;&#10;&#10;&#10;\end{document}"/>
  <p:tag name="IGUANATEXSIZE" val="20"/>
  <p:tag name="IGUANATEXCURSOR" val="15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372,7034"/>
  <p:tag name="OUTPUTTYPE" val="PNG"/>
  <p:tag name="IGUANATEXVERSION" val="161"/>
  <p:tag name="LATEXADDIN" val="\documentclass{article}&#10;\usepackage{amsmath}&#10;\usepackage{bm}&#10;\pagestyle{empty}&#10;\begin{document}&#10;$\bm{\hat{\mu}} = q\bm{\hat{r}}$&#10;&#10;&#10;&#10;\end{document}"/>
  <p:tag name="IGUANATEXSIZE" val="20"/>
  <p:tag name="IGUANATEXCURSOR" val="1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14,098"/>
  <p:tag name="OUTPUTTYPE" val="PNG"/>
  <p:tag name="IGUANATEXVERSION" val="161"/>
  <p:tag name="LATEXADDIN" val="\documentclass{article}&#10;\usepackage{amsmath}&#10;\usepackage{bm}&#10;\usepackage{braket}&#10;\pagestyle{empty}&#10;\begin{document}&#10;$\bm{{\mu}}(t) = q\Bra{\Psi(t)}\bm{\hat{r}}\Ket{\Psi(t)}$&#10;&#10;&#10;&#10;\end{document}"/>
  <p:tag name="IGUANATEXSIZE" val="20"/>
  <p:tag name="IGUANATEXCURSOR" val="15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003,375"/>
  <p:tag name="OUTPUTTYPE" val="PNG"/>
  <p:tag name="IGUANATEXVERSION" val="161"/>
  <p:tag name="LATEXADDIN" val="\documentclass{article}&#10;\usepackage{amsmath}&#10;\usepackage{bm}&#10;\usepackage{braket}&#10;\pagestyle{empty}&#10;\begin{document}&#10;$\Ket{\alpha} =\frac{1}{\sqrt{2}}(\Ket{0} + \Ket{1}) $&#10;&#10;&#10;&#10;\end{document}"/>
  <p:tag name="IGUANATEXSIZE" val="20"/>
  <p:tag name="IGUANATEXCURSOR" val="16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880,015"/>
  <p:tag name="OUTPUTTYPE" val="PNG"/>
  <p:tag name="IGUANATEXVERSION" val="161"/>
  <p:tag name="LATEXADDIN" val="\documentclass{article}&#10;\usepackage{amsmath}&#10;\usepackage{bm}&#10;\usepackage{braket}&#10;\pagestyle{empty}&#10;\begin{document}&#10;$\Ket{\alpha}(t) =\frac{1}{\sqrt{2}}(\Ket{0}e^{-iE_0 t} + \Ket{1}e^{-iE_1 t}) $&#10;&#10;&#10;&#10;\end{document}"/>
  <p:tag name="IGUANATEXSIZE" val="20"/>
  <p:tag name="IGUANATEXCURSOR" val="18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95,3881"/>
  <p:tag name="OUTPUTTYPE" val="PNG"/>
  <p:tag name="IGUANATEXVERSION" val="161"/>
  <p:tag name="LATEXADDIN" val="\documentclass{article}&#10;\usepackage{amsmath}&#10;\usepackage{bm}&#10;\usepackage{braket}&#10;\pagestyle{empty}&#10;\begin{document}&#10;$ \Bra{0(t)}\bm{\hat{r}}\Ket{0(t)}=0$&#10;&#10;&#10;&#10;\end{document}"/>
  <p:tag name="IGUANATEXSIZE" val="20"/>
  <p:tag name="IGUANATEXCURSOR" val="15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95,3881"/>
  <p:tag name="OUTPUTTYPE" val="PNG"/>
  <p:tag name="IGUANATEXVERSION" val="161"/>
  <p:tag name="LATEXADDIN" val="\documentclass{article}&#10;\usepackage{amsmath}&#10;\usepackage{bm}&#10;\usepackage{braket}&#10;\pagestyle{empty}&#10;\begin{document}&#10;$\Bra{1(t)}\bm{\hat{r}}\Ket{1(t)}=0$&#10;&#10;&#10;&#10;\end{document}"/>
  <p:tag name="IGUANATEXSIZE" val="20"/>
  <p:tag name="IGUANATEXCURSOR" val="15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283,4646"/>
  <p:tag name="OUTPUTTYPE" val="PNG"/>
  <p:tag name="IGUANATEXVERSION" val="161"/>
  <p:tag name="LATEXADDIN" val="\documentclass{article}&#10;\usepackage{amsmath}&#10;\usepackage{bm}&#10;\usepackage{braket}&#10;\pagestyle{empty}&#10;\begin{document}&#10;$h=1$&#10;&#10;&#10;&#10;\end{document}"/>
  <p:tag name="IGUANATEXSIZE" val="20"/>
  <p:tag name="IGUANATEXCURSOR" val="11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1,74354"/>
  <p:tag name="OUTPUTTYPE" val="PNG"/>
  <p:tag name="IGUANATEXVERSION" val="161"/>
  <p:tag name="LATEXADDIN" val="\documentclass{article}&#10;\usepackage{amsmath}&#10;\pagestyle{empty}&#10;\begin{document}&#10;$r$&#10;&#10;&#10;&#10;\end{document}"/>
  <p:tag name="IGUANATEXSIZE" val="18"/>
  <p:tag name="IGUANATEXCURSOR" val="8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372,7034"/>
  <p:tag name="OUTPUTTYPE" val="PNG"/>
  <p:tag name="IGUANATEXVERSION" val="161"/>
  <p:tag name="LATEXADDIN" val="\documentclass{article}&#10;\usepackage{amsmath}&#10;\usepackage{bm}&#10;\pagestyle{empty}&#10;\begin{document}&#10;$\bm{\hat{\mu}} = q\bm{\hat{r}}$&#10;&#10;&#10;&#10;\end{document}"/>
  <p:tag name="IGUANATEXSIZE" val="20"/>
  <p:tag name="IGUANATEXCURSOR" val="1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14,098"/>
  <p:tag name="OUTPUTTYPE" val="PNG"/>
  <p:tag name="IGUANATEXVERSION" val="161"/>
  <p:tag name="LATEXADDIN" val="\documentclass{article}&#10;\usepackage{amsmath}&#10;\usepackage{bm}&#10;\usepackage{braket}&#10;\pagestyle{empty}&#10;\begin{document}&#10;$\bm{{\mu}}(t) = q\Bra{\Psi(t)}\bm{\hat{r}}\Ket{\Psi(t)}$&#10;&#10;&#10;&#10;\end{document}"/>
  <p:tag name="IGUANATEXSIZE" val="20"/>
  <p:tag name="IGUANATEXCURSOR" val="15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95,3881"/>
  <p:tag name="OUTPUTTYPE" val="PNG"/>
  <p:tag name="IGUANATEXVERSION" val="161"/>
  <p:tag name="LATEXADDIN" val="\documentclass{article}&#10;\usepackage{amsmath}&#10;\usepackage{bm}&#10;\usepackage{braket}&#10;\pagestyle{empty}&#10;\begin{document}&#10;$ \Bra{0(t)}\bm{\hat{r}}\Ket{0(t)}=0$&#10;&#10;&#10;&#10;\end{document}"/>
  <p:tag name="IGUANATEXSIZE" val="20"/>
  <p:tag name="IGUANATEXCURSOR" val="15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95,3881"/>
  <p:tag name="OUTPUTTYPE" val="PNG"/>
  <p:tag name="IGUANATEXVERSION" val="161"/>
  <p:tag name="LATEXADDIN" val="\documentclass{article}&#10;\usepackage{amsmath}&#10;\usepackage{bm}&#10;\usepackage{braket}&#10;\pagestyle{empty}&#10;\begin{document}&#10;$\Bra{1(t)}\bm{\hat{r}}\Ket{1(t)}=0$&#10;&#10;&#10;&#10;\end{document}"/>
  <p:tag name="IGUANATEXSIZE" val="20"/>
  <p:tag name="IGUANATEXCURSOR" val="15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31,3835"/>
  <p:tag name="OUTPUTTYPE" val="PNG"/>
  <p:tag name="IGUANATEXVERSION" val="161"/>
  <p:tag name="LATEXADDIN" val="\documentclass{article}&#10;\usepackage{amsmath}&#10;\usepackage{bm}&#10;\usepackage{braket}&#10;\pagestyle{empty}&#10;\begin{document}&#10;$\Bra{\alpha(t)}\bm{\hat{r}}\Ket{\alpha(t)}\neq 0$&#10;&#10;&#10;&#10;\end{document}"/>
  <p:tag name="IGUANATEXSIZE" val="20"/>
  <p:tag name="IGUANATEXCURSOR" val="16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003,375"/>
  <p:tag name="OUTPUTTYPE" val="PNG"/>
  <p:tag name="IGUANATEXVERSION" val="161"/>
  <p:tag name="LATEXADDIN" val="\documentclass{article}&#10;\usepackage{amsmath}&#10;\usepackage{bm}&#10;\usepackage{braket}&#10;\pagestyle{empty}&#10;\begin{document}&#10;$\Ket{\alpha} =\frac{1}{\sqrt{2}}(\Ket{0} + \Ket{1}) $&#10;&#10;&#10;&#10;\end{document}"/>
  <p:tag name="IGUANATEXSIZE" val="20"/>
  <p:tag name="IGUANATEXCURSOR" val="16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880,015"/>
  <p:tag name="OUTPUTTYPE" val="PNG"/>
  <p:tag name="IGUANATEXVERSION" val="161"/>
  <p:tag name="LATEXADDIN" val="\documentclass{article}&#10;\usepackage{amsmath}&#10;\usepackage{bm}&#10;\usepackage{braket}&#10;\pagestyle{empty}&#10;\begin{document}&#10;$\Ket{\alpha}(t) =\frac{1}{\sqrt{2}}(\Ket{0}e^{-iE_0 t} + \Ket{1}e^{-iE_1 t}) $&#10;&#10;&#10;&#10;\end{document}"/>
  <p:tag name="IGUANATEXSIZE" val="20"/>
  <p:tag name="IGUANATEXCURSOR" val="18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372,7034"/>
  <p:tag name="OUTPUTTYPE" val="PNG"/>
  <p:tag name="IGUANATEXVERSION" val="161"/>
  <p:tag name="LATEXADDIN" val="\documentclass{article}&#10;\usepackage{amsmath}&#10;\usepackage{bm}&#10;\pagestyle{empty}&#10;\begin{document}&#10;$\bm{\hat{\mu}} = q\bm{\hat{r}}$&#10;&#10;&#10;&#10;\end{document}"/>
  <p:tag name="IGUANATEXSIZE" val="20"/>
  <p:tag name="IGUANATEXCURSOR" val="1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,4848"/>
  <p:tag name="ORIGINALWIDTH" val="128,2339"/>
  <p:tag name="OUTPUTTYPE" val="PNG"/>
  <p:tag name="IGUANATEXVERSION" val="161"/>
  <p:tag name="LATEXADDIN" val="\documentclass{article}&#10;\usepackage{amsmath}&#10;\pagestyle{empty}&#10;\begin{document}&#10;$R_j$&#10;&#10;&#10;&#10;\end{document}"/>
  <p:tag name="IGUANATEXSIZE" val="18"/>
  <p:tag name="IGUANATEXCURSOR" val="8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14,098"/>
  <p:tag name="OUTPUTTYPE" val="PNG"/>
  <p:tag name="IGUANATEXVERSION" val="161"/>
  <p:tag name="LATEXADDIN" val="\documentclass{article}&#10;\usepackage{amsmath}&#10;\usepackage{bm}&#10;\usepackage{braket}&#10;\pagestyle{empty}&#10;\begin{document}&#10;$\bm{{\mu}}(t) = q\Bra{\Psi(t)}\bm{\hat{r}}\Ket{\Psi(t)}$&#10;&#10;&#10;&#10;\end{document}"/>
  <p:tag name="IGUANATEXSIZE" val="20"/>
  <p:tag name="IGUANATEXCURSOR" val="15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95,3881"/>
  <p:tag name="OUTPUTTYPE" val="PNG"/>
  <p:tag name="IGUANATEXVERSION" val="161"/>
  <p:tag name="LATEXADDIN" val="\documentclass{article}&#10;\usepackage{amsmath}&#10;\usepackage{bm}&#10;\usepackage{braket}&#10;\pagestyle{empty}&#10;\begin{document}&#10;$ \Bra{0(t)}\bm{\hat{r}}\Ket{0(t)}=0$&#10;&#10;&#10;&#10;\end{document}"/>
  <p:tag name="IGUANATEXSIZE" val="20"/>
  <p:tag name="IGUANATEXCURSOR" val="15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95,3881"/>
  <p:tag name="OUTPUTTYPE" val="PNG"/>
  <p:tag name="IGUANATEXVERSION" val="161"/>
  <p:tag name="LATEXADDIN" val="\documentclass{article}&#10;\usepackage{amsmath}&#10;\usepackage{bm}&#10;\usepackage{braket}&#10;\pagestyle{empty}&#10;\begin{document}&#10;$\Bra{1(t)}\bm{\hat{r}}\Ket{1(t)}=0$&#10;&#10;&#10;&#10;\end{document}"/>
  <p:tag name="IGUANATEXSIZE" val="20"/>
  <p:tag name="IGUANATEXCURSOR" val="15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31,3835"/>
  <p:tag name="OUTPUTTYPE" val="PNG"/>
  <p:tag name="IGUANATEXVERSION" val="161"/>
  <p:tag name="LATEXADDIN" val="\documentclass{article}&#10;\usepackage{amsmath}&#10;\usepackage{bm}&#10;\usepackage{braket}&#10;\pagestyle{empty}&#10;\begin{document}&#10;$\Bra{\alpha(t)}\bm{\hat{r}}\Ket{\alpha(t)}\neq 0$&#10;&#10;&#10;&#10;\end{document}"/>
  <p:tag name="IGUANATEXSIZE" val="20"/>
  <p:tag name="IGUANATEXCURSOR" val="16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003,375"/>
  <p:tag name="OUTPUTTYPE" val="PNG"/>
  <p:tag name="IGUANATEXVERSION" val="161"/>
  <p:tag name="LATEXADDIN" val="\documentclass{article}&#10;\usepackage{amsmath}&#10;\usepackage{bm}&#10;\usepackage{braket}&#10;\pagestyle{empty}&#10;\begin{document}&#10;$\Ket{\alpha} =\frac{1}{\sqrt{2}}(\Ket{0} + \Ket{1}) $&#10;&#10;&#10;&#10;\end{document}"/>
  <p:tag name="IGUANATEXSIZE" val="20"/>
  <p:tag name="IGUANATEXCURSOR" val="16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880,015"/>
  <p:tag name="OUTPUTTYPE" val="PNG"/>
  <p:tag name="IGUANATEXVERSION" val="161"/>
  <p:tag name="LATEXADDIN" val="\documentclass{article}&#10;\usepackage{amsmath}&#10;\usepackage{bm}&#10;\usepackage{braket}&#10;\pagestyle{empty}&#10;\begin{document}&#10;$\Ket{\alpha}(t) =\frac{1}{\sqrt{2}}(\Ket{0}e^{-iE_0 t} + \Ket{1}e^{-iE_1 t}) $&#10;&#10;&#10;&#10;\end{document}"/>
  <p:tag name="IGUANATEXSIZE" val="20"/>
  <p:tag name="IGUANATEXCURSOR" val="18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49,3813"/>
  <p:tag name="OUTPUTTYPE" val="PNG"/>
  <p:tag name="IGUANATEXVERSION" val="161"/>
  <p:tag name="LATEXADDIN" val="\documentclass{article}&#10;\usepackage{amsmath}&#10;\usepackage{bm}&#10;\usepackage{braket}&#10;\pagestyle{empty}&#10;\begin{document}&#10;$\Bra{\alpha(t)}\bm{\hat{\mu}}\Ket{\alpha(t)}\neq 0$&#10;&#10;&#10;&#10;\end{document}"/>
  <p:tag name="IGUANATEXSIZE" val="20"/>
  <p:tag name="IGUANATEXCURSOR" val="14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794,151"/>
  <p:tag name="OUTPUTTYPE" val="PNG"/>
  <p:tag name="IGUANATEXVERSION" val="161"/>
  <p:tag name="LATEXADDIN" val="\documentclass{article}&#10;\usepackage{amsmath}&#10;\usepackage{bm}&#10;\usepackage{braket}&#10;\pagestyle{empty}&#10;\begin{document}&#10;$\bm{\hat{\mu}}= \bm{\mu}_{00}\Ket{0}\Bra{0} +  \bm{\mu}_{01}\Ket{0}\Bra{1}+ \bm{\mu}_{10}\Ket{1}\Bra{0} +  \bm{\mu}_{11}\Ket{1}\Bra{1}$&#10;&#10;&#10;&#10;\end{document}"/>
  <p:tag name="IGUANATEXSIZE" val="20"/>
  <p:tag name="IGUANATEXCURSOR" val="23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,9846"/>
  <p:tag name="ORIGINALWIDTH" val="110,2362"/>
  <p:tag name="OUTPUTTYPE" val="PNG"/>
  <p:tag name="IGUANATEXVERSION" val="161"/>
  <p:tag name="LATEXADDIN" val="\documentclass{article}&#10;\usepackage{amsmath}&#10;\pagestyle{empty}&#10;\begin{document}&#10;$\hat{n}_j$&#10;&#10;&#10;&#10;\end{document}"/>
  <p:tag name="IGUANATEXSIZE" val="18"/>
  <p:tag name="IGUANATEXCURSOR" val="9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372,7034"/>
  <p:tag name="OUTPUTTYPE" val="PNG"/>
  <p:tag name="IGUANATEXVERSION" val="161"/>
  <p:tag name="LATEXADDIN" val="\documentclass{article}&#10;\usepackage{amsmath}&#10;\usepackage{bm}&#10;\pagestyle{empty}&#10;\begin{document}&#10;$\bm{\hat{\mu}} = q\bm{\hat{r}}$&#10;&#10;&#10;&#10;\end{document}"/>
  <p:tag name="IGUANATEXSIZE" val="20"/>
  <p:tag name="IGUANATEXCURSOR" val="1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14,098"/>
  <p:tag name="OUTPUTTYPE" val="PNG"/>
  <p:tag name="IGUANATEXVERSION" val="161"/>
  <p:tag name="LATEXADDIN" val="\documentclass{article}&#10;\usepackage{amsmath}&#10;\usepackage{bm}&#10;\usepackage{braket}&#10;\pagestyle{empty}&#10;\begin{document}&#10;$\bm{{\mu}}(t) = q\Bra{\Psi(t)}\bm{\hat{r}}\Ket{\Psi(t)}$&#10;&#10;&#10;&#10;\end{document}"/>
  <p:tag name="IGUANATEXSIZE" val="20"/>
  <p:tag name="IGUANATEXCURSOR" val="15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95,3881"/>
  <p:tag name="OUTPUTTYPE" val="PNG"/>
  <p:tag name="IGUANATEXVERSION" val="161"/>
  <p:tag name="LATEXADDIN" val="\documentclass{article}&#10;\usepackage{amsmath}&#10;\usepackage{bm}&#10;\usepackage{braket}&#10;\pagestyle{empty}&#10;\begin{document}&#10;$ \Bra{0(t)}\bm{\hat{r}}\Ket{0(t)}=0$&#10;&#10;&#10;&#10;\end{document}"/>
  <p:tag name="IGUANATEXSIZE" val="20"/>
  <p:tag name="IGUANATEXCURSOR" val="15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95,3881"/>
  <p:tag name="OUTPUTTYPE" val="PNG"/>
  <p:tag name="IGUANATEXVERSION" val="161"/>
  <p:tag name="LATEXADDIN" val="\documentclass{article}&#10;\usepackage{amsmath}&#10;\usepackage{bm}&#10;\usepackage{braket}&#10;\pagestyle{empty}&#10;\begin{document}&#10;$\Bra{1(t)}\bm{\hat{r}}\Ket{1(t)}=0$&#10;&#10;&#10;&#10;\end{document}"/>
  <p:tag name="IGUANATEXSIZE" val="20"/>
  <p:tag name="IGUANATEXCURSOR" val="15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31,3835"/>
  <p:tag name="OUTPUTTYPE" val="PNG"/>
  <p:tag name="IGUANATEXVERSION" val="161"/>
  <p:tag name="LATEXADDIN" val="\documentclass{article}&#10;\usepackage{amsmath}&#10;\usepackage{bm}&#10;\usepackage{braket}&#10;\pagestyle{empty}&#10;\begin{document}&#10;$\Bra{\alpha(t)}\bm{\hat{r}}\Ket{\alpha(t)}\neq 0$&#10;&#10;&#10;&#10;\end{document}"/>
  <p:tag name="IGUANATEXSIZE" val="20"/>
  <p:tag name="IGUANATEXCURSOR" val="16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003,375"/>
  <p:tag name="OUTPUTTYPE" val="PNG"/>
  <p:tag name="IGUANATEXVERSION" val="161"/>
  <p:tag name="LATEXADDIN" val="\documentclass{article}&#10;\usepackage{amsmath}&#10;\usepackage{bm}&#10;\usepackage{braket}&#10;\pagestyle{empty}&#10;\begin{document}&#10;$\Ket{\alpha} =\frac{1}{\sqrt{2}}(\Ket{0} + \Ket{1}) $&#10;&#10;&#10;&#10;\end{document}"/>
  <p:tag name="IGUANATEXSIZE" val="20"/>
  <p:tag name="IGUANATEXCURSOR" val="16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880,015"/>
  <p:tag name="OUTPUTTYPE" val="PNG"/>
  <p:tag name="IGUANATEXVERSION" val="161"/>
  <p:tag name="LATEXADDIN" val="\documentclass{article}&#10;\usepackage{amsmath}&#10;\usepackage{bm}&#10;\usepackage{braket}&#10;\pagestyle{empty}&#10;\begin{document}&#10;$\Ket{\alpha}(t) =\frac{1}{\sqrt{2}}(\Ket{0}e^{-iE_0 t} + \Ket{1}e^{-iE_1 t}) $&#10;&#10;&#10;&#10;\end{document}"/>
  <p:tag name="IGUANATEXSIZE" val="20"/>
  <p:tag name="IGUANATEXCURSOR" val="18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49,3813"/>
  <p:tag name="OUTPUTTYPE" val="PNG"/>
  <p:tag name="IGUANATEXVERSION" val="161"/>
  <p:tag name="LATEXADDIN" val="\documentclass{article}&#10;\usepackage{amsmath}&#10;\usepackage{bm}&#10;\usepackage{braket}&#10;\pagestyle{empty}&#10;\begin{document}&#10;$\Bra{\alpha(t)}\bm{\hat{\mu}}\Ket{\alpha(t)}\neq 0$&#10;&#10;&#10;&#10;\end{document}"/>
  <p:tag name="IGUANATEXSIZE" val="20"/>
  <p:tag name="IGUANATEXCURSOR" val="14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1,74354"/>
  <p:tag name="OUTPUTTYPE" val="PNG"/>
  <p:tag name="IGUANATEXVERSION" val="161"/>
  <p:tag name="LATEXADDIN" val="\documentclass{article}&#10;\usepackage{amsmath}&#10;\pagestyle{empty}&#10;\begin{document}&#10;$r$&#10;&#10;&#10;&#10;\end{document}"/>
  <p:tag name="IGUANATEXSIZE" val="18"/>
  <p:tag name="IGUANATEXCURSOR" val="8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794,151"/>
  <p:tag name="OUTPUTTYPE" val="PNG"/>
  <p:tag name="IGUANATEXVERSION" val="161"/>
  <p:tag name="LATEXADDIN" val="\documentclass{article}&#10;\usepackage{amsmath}&#10;\usepackage{bm}&#10;\usepackage{braket}&#10;\pagestyle{empty}&#10;\begin{document}&#10;$\bm{\hat{\mu}}= \bm{\mu}_{00}\Ket{0}\Bra{0} +  \bm{\mu}_{01}\Ket{0}\Bra{1}+ \bm{\mu}_{10}\Ket{1}\Bra{0} +  \bm{\mu}_{11}\Ket{1}\Bra{1}$&#10;&#10;&#10;&#10;\end{document}"/>
  <p:tag name="IGUANATEXSIZE" val="20"/>
  <p:tag name="IGUANATEXCURSOR" val="23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38,32"/>
  <p:tag name="OUTPUTTYPE" val="PNG"/>
  <p:tag name="IGUANATEXVERSION" val="161"/>
  <p:tag name="LATEXADDIN" val="\documentclass{article}&#10;\usepackage{amsmath}&#10;\usepackage{bm}&#10;\usepackage{braket}&#10;\pagestyle{empty}&#10;\begin{document}&#10;$\bm{\hat{\mu}}= \bm{\mu}_{10}\Ket{0}\Bra{1}+\bm{\mu}_{10}\Ket{1}\Bra{0}$&#10;&#10;&#10;&#10;\end{document}"/>
  <p:tag name="IGUANATEXSIZE" val="20"/>
  <p:tag name="IGUANATEXCURSOR" val="16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372,7034"/>
  <p:tag name="OUTPUTTYPE" val="PNG"/>
  <p:tag name="IGUANATEXVERSION" val="161"/>
  <p:tag name="LATEXADDIN" val="\documentclass{article}&#10;\usepackage{amsmath}&#10;\usepackage{bm}&#10;\pagestyle{empty}&#10;\begin{document}&#10;$\bm{\hat{\mu}} = q\bm{\hat{r}}$&#10;&#10;&#10;&#10;\end{document}"/>
  <p:tag name="IGUANATEXSIZE" val="20"/>
  <p:tag name="IGUANATEXCURSOR" val="1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14,098"/>
  <p:tag name="OUTPUTTYPE" val="PNG"/>
  <p:tag name="IGUANATEXVERSION" val="161"/>
  <p:tag name="LATEXADDIN" val="\documentclass{article}&#10;\usepackage{amsmath}&#10;\usepackage{bm}&#10;\usepackage{braket}&#10;\pagestyle{empty}&#10;\begin{document}&#10;$\bm{{\mu}}(t) = q\Bra{\Psi(t)}\bm{\hat{r}}\Ket{\Psi(t)}$&#10;&#10;&#10;&#10;\end{document}"/>
  <p:tag name="IGUANATEXSIZE" val="20"/>
  <p:tag name="IGUANATEXCURSOR" val="15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95,3881"/>
  <p:tag name="OUTPUTTYPE" val="PNG"/>
  <p:tag name="IGUANATEXVERSION" val="161"/>
  <p:tag name="LATEXADDIN" val="\documentclass{article}&#10;\usepackage{amsmath}&#10;\usepackage{bm}&#10;\usepackage{braket}&#10;\pagestyle{empty}&#10;\begin{document}&#10;$ \Bra{0(t)}\bm{\hat{r}}\Ket{0(t)}=0$&#10;&#10;&#10;&#10;\end{document}"/>
  <p:tag name="IGUANATEXSIZE" val="20"/>
  <p:tag name="IGUANATEXCURSOR" val="15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95,3881"/>
  <p:tag name="OUTPUTTYPE" val="PNG"/>
  <p:tag name="IGUANATEXVERSION" val="161"/>
  <p:tag name="LATEXADDIN" val="\documentclass{article}&#10;\usepackage{amsmath}&#10;\usepackage{bm}&#10;\usepackage{braket}&#10;\pagestyle{empty}&#10;\begin{document}&#10;$\Bra{1(t)}\bm{\hat{r}}\Ket{1(t)}=0$&#10;&#10;&#10;&#10;\end{document}"/>
  <p:tag name="IGUANATEXSIZE" val="20"/>
  <p:tag name="IGUANATEXCURSOR" val="15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31,3835"/>
  <p:tag name="OUTPUTTYPE" val="PNG"/>
  <p:tag name="IGUANATEXVERSION" val="161"/>
  <p:tag name="LATEXADDIN" val="\documentclass{article}&#10;\usepackage{amsmath}&#10;\usepackage{bm}&#10;\usepackage{braket}&#10;\pagestyle{empty}&#10;\begin{document}&#10;$\Bra{\alpha(t)}\bm{\hat{r}}\Ket{\alpha(t)}\neq 0$&#10;&#10;&#10;&#10;\end{document}"/>
  <p:tag name="IGUANATEXSIZE" val="20"/>
  <p:tag name="IGUANATEXCURSOR" val="16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003,375"/>
  <p:tag name="OUTPUTTYPE" val="PNG"/>
  <p:tag name="IGUANATEXVERSION" val="161"/>
  <p:tag name="LATEXADDIN" val="\documentclass{article}&#10;\usepackage{amsmath}&#10;\usepackage{bm}&#10;\usepackage{braket}&#10;\pagestyle{empty}&#10;\begin{document}&#10;$\Ket{\alpha} =\frac{1}{\sqrt{2}}(\Ket{0} + \Ket{1}) $&#10;&#10;&#10;&#10;\end{document}"/>
  <p:tag name="IGUANATEXSIZE" val="20"/>
  <p:tag name="IGUANATEXCURSOR" val="16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,24071"/>
  <p:tag name="ORIGINALWIDTH" val="83,98952"/>
  <p:tag name="OUTPUTTYPE" val="PNG"/>
  <p:tag name="IGUANATEXVERSION" val="161"/>
  <p:tag name="LATEXADDIN" val="\documentclass{article}&#10;\usepackage{amsmath}&#10;\pagestyle{empty}&#10;\begin{document}&#10;$r_i$&#10;&#10;&#10;&#10;\end{document}"/>
  <p:tag name="IGUANATEXSIZE" val="18"/>
  <p:tag name="IGUANATEXCURSOR" val="8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880,015"/>
  <p:tag name="OUTPUTTYPE" val="PNG"/>
  <p:tag name="IGUANATEXVERSION" val="161"/>
  <p:tag name="LATEXADDIN" val="\documentclass{article}&#10;\usepackage{amsmath}&#10;\usepackage{bm}&#10;\usepackage{braket}&#10;\pagestyle{empty}&#10;\begin{document}&#10;$\Ket{\alpha}(t) =\frac{1}{\sqrt{2}}(\Ket{0}e^{-iE_0 t} + \Ket{1}e^{-iE_1 t}) $&#10;&#10;&#10;&#10;\end{document}"/>
  <p:tag name="IGUANATEXSIZE" val="20"/>
  <p:tag name="IGUANATEXCURSOR" val="18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49,3813"/>
  <p:tag name="OUTPUTTYPE" val="PNG"/>
  <p:tag name="IGUANATEXVERSION" val="161"/>
  <p:tag name="LATEXADDIN" val="\documentclass{article}&#10;\usepackage{amsmath}&#10;\usepackage{bm}&#10;\usepackage{braket}&#10;\pagestyle{empty}&#10;\begin{document}&#10;$\Bra{\alpha(t)}\bm{\hat{\mu}}\Ket{\alpha(t)}\neq 0$&#10;&#10;&#10;&#10;\end{document}"/>
  <p:tag name="IGUANATEXSIZE" val="20"/>
  <p:tag name="IGUANATEXCURSOR" val="14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794,151"/>
  <p:tag name="OUTPUTTYPE" val="PNG"/>
  <p:tag name="IGUANATEXVERSION" val="161"/>
  <p:tag name="LATEXADDIN" val="\documentclass{article}&#10;\usepackage{amsmath}&#10;\usepackage{bm}&#10;\usepackage{braket}&#10;\pagestyle{empty}&#10;\begin{document}&#10;$\bm{\hat{\mu}}= \bm{\mu}_{00}\Ket{0}\Bra{0} +  \bm{\mu}_{01}\Ket{0}\Bra{1}+ \bm{\mu}_{10}\Ket{1}\Bra{0} +  \bm{\mu}_{11}\Ket{1}\Bra{1}$&#10;&#10;&#10;&#10;\end{document}"/>
  <p:tag name="IGUANATEXSIZE" val="20"/>
  <p:tag name="IGUANATEXCURSOR" val="23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38,32"/>
  <p:tag name="OUTPUTTYPE" val="PNG"/>
  <p:tag name="IGUANATEXVERSION" val="161"/>
  <p:tag name="LATEXADDIN" val="\documentclass{article}&#10;\usepackage{amsmath}&#10;\usepackage{bm}&#10;\usepackage{braket}&#10;\pagestyle{empty}&#10;\begin{document}&#10;$\bm{\hat{\mu}}= \bm{\mu}_{10}\Ket{0}\Bra{1}+\bm{\mu}_{10}\Ket{1}\Bra{0}$&#10;&#10;&#10;&#10;\end{document}"/>
  <p:tag name="IGUANATEXSIZE" val="20"/>
  <p:tag name="IGUANATEXCURSOR" val="16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81,327"/>
  <p:tag name="OUTPUTTYPE" val="PNG"/>
  <p:tag name="IGUANATEXVERSION" val="161"/>
  <p:tag name="LATEXADDIN" val="\documentclass{article}&#10;\usepackage{amsmath}&#10;\usepackage{bm}&#10;\usepackage{braket}&#10;\pagestyle{empty}&#10;\begin{document}&#10;$\bm{\mu}(t)= q\Bra{0(t)}\bm{\hat{r}}\Ket{0(t)}=0$&#10;&#10;&#10;&#10;\end{document}"/>
  <p:tag name="IGUANATEXSIZE" val="20"/>
  <p:tag name="IGUANATEXCURSOR" val="13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81,327"/>
  <p:tag name="OUTPUTTYPE" val="PNG"/>
  <p:tag name="IGUANATEXVERSION" val="161"/>
  <p:tag name="LATEXADDIN" val="\documentclass{article}&#10;\usepackage{amsmath}&#10;\usepackage{bm}&#10;\usepackage{braket}&#10;\pagestyle{empty}&#10;\begin{document}&#10;$\bm{\mu}(t)= q\Bra{1(t)}\bm{\hat{r}}\Ket{1(t)}=0$&#10;&#10;&#10;&#10;\end{document}"/>
  <p:tag name="IGUANATEXSIZE" val="20"/>
  <p:tag name="IGUANATEXCURSOR" val="13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17,323"/>
  <p:tag name="OUTPUTTYPE" val="PNG"/>
  <p:tag name="IGUANATEXVERSION" val="161"/>
  <p:tag name="LATEXADDIN" val="\documentclass{article}&#10;\usepackage{amsmath}&#10;\usepackage{bm}&#10;\usepackage{braket}&#10;\pagestyle{empty}&#10;\begin{document}&#10;$\bm{\mu}(t)= q\Bra{\alpha(t)}\bm{\hat{r}}\Ket{\alpha(t)}\neq 0$&#10;&#10;&#10;&#10;\end{document}"/>
  <p:tag name="IGUANATEXSIZE" val="20"/>
  <p:tag name="IGUANATEXCURSOR" val="13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40,4574"/>
  <p:tag name="OUTPUTTYPE" val="PNG"/>
  <p:tag name="IGUANATEXVERSION" val="161"/>
  <p:tag name="LATEXADDIN" val="\documentclass{article}&#10;\usepackage{amsmath}&#10;\usepackage{bm}&#10;\usepackage{braket}&#10;\pagestyle{empty}&#10;\begin{document}&#10;$\Ket{\Psi_{nlm}}$&#10;&#10;&#10;&#10;\end{document}"/>
  <p:tag name="IGUANATEXSIZE" val="20"/>
  <p:tag name="IGUANATEXCURSOR" val="13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86,23921"/>
  <p:tag name="OUTPUTTYPE" val="PNG"/>
  <p:tag name="IGUANATEXVERSION" val="161"/>
  <p:tag name="LATEXADDIN" val="\documentclass{article}&#10;\usepackage{amsmath}&#10;\pagestyle{empty}&#10;\begin{document}&#10;$Q$&#10;&#10;&#10;&#10;\end{document}"/>
  <p:tag name="IGUANATEXSIZE" val="18"/>
  <p:tag name="IGUANATEXCURSOR" val="8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19,085"/>
  <p:tag name="OUTPUTTYPE" val="PNG"/>
  <p:tag name="IGUANATEXVERSION" val="161"/>
  <p:tag name="LATEXADDIN" val="\documentclass{article}&#10;\usepackage{amsmath}&#10;\usepackage{bm}&#10;\usepackage{braket}&#10;\pagestyle{empty}&#10;\begin{document}&#10;$\bm{\mu}(t)= \Bra{0(t)}\bm{\hat{\mu}}\Ket{0(t)}=0$&#10;&#10;&#10;&#10;\end{document}"/>
  <p:tag name="IGUANATEXSIZE" val="20"/>
  <p:tag name="IGUANATEXCURSOR" val="15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19,085"/>
  <p:tag name="OUTPUTTYPE" val="PNG"/>
  <p:tag name="IGUANATEXVERSION" val="161"/>
  <p:tag name="LATEXADDIN" val="\documentclass{article}&#10;\usepackage{amsmath}&#10;\usepackage{bm}&#10;\usepackage{braket}&#10;\pagestyle{empty}&#10;\begin{document}&#10;$\bm{\mu}(t)= \Bra{1(t)}\bm{\hat{\mu}}\Ket{1(t)}=0$&#10;&#10;&#10;&#10;\end{document}"/>
  <p:tag name="IGUANATEXSIZE" val="20"/>
  <p:tag name="IGUANATEXCURSOR" val="15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54,331"/>
  <p:tag name="OUTPUTTYPE" val="PNG"/>
  <p:tag name="IGUANATEXVERSION" val="161"/>
  <p:tag name="LATEXADDIN" val="\documentclass{article}&#10;\usepackage{amsmath}&#10;\usepackage{bm}&#10;\usepackage{braket}&#10;\pagestyle{empty}&#10;\begin{document}&#10;$\bm{\mu}(t)= \Bra{\alpha(t)}\bm{\hat{\mu}}\Ket{\alpha(t)}\neq 0$&#10;&#10;&#10;&#10;\end{document}"/>
  <p:tag name="IGUANATEXSIZE" val="20"/>
  <p:tag name="IGUANATEXCURSOR" val="13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880,015"/>
  <p:tag name="OUTPUTTYPE" val="PNG"/>
  <p:tag name="IGUANATEXVERSION" val="161"/>
  <p:tag name="LATEXADDIN" val="\documentclass{article}&#10;\usepackage{amsmath}&#10;\usepackage{bm}&#10;\usepackage{braket}&#10;\pagestyle{empty}&#10;\begin{document}&#10;$\Ket{\alpha}(t) =\frac{1}{\sqrt{2}}(\Ket{0}e^{-iE_0 t} + \Ket{1}e^{-iE_1 t}) $&#10;&#10;&#10;&#10;\end{document}"/>
  <p:tag name="IGUANATEXSIZE" val="20"/>
  <p:tag name="IGUANATEXCURSOR" val="18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40,4574"/>
  <p:tag name="OUTPUTTYPE" val="PNG"/>
  <p:tag name="IGUANATEXVERSION" val="161"/>
  <p:tag name="LATEXADDIN" val="\documentclass{article}&#10;\usepackage{amsmath}&#10;\usepackage{bm}&#10;\usepackage{braket}&#10;\pagestyle{empty}&#10;\begin{document}&#10;$\Ket{\Psi_{nlm}}$&#10;&#10;&#10;&#10;\end{document}"/>
  <p:tag name="IGUANATEXSIZE" val="20"/>
  <p:tag name="IGUANATEXCURSOR" val="13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81,327"/>
  <p:tag name="OUTPUTTYPE" val="PNG"/>
  <p:tag name="IGUANATEXVERSION" val="161"/>
  <p:tag name="LATEXADDIN" val="\documentclass{article}&#10;\usepackage{amsmath}&#10;\usepackage{bm}&#10;\usepackage{braket}&#10;\pagestyle{empty}&#10;\begin{document}&#10;$\bm{\mu}(t)= q\Bra{0(t)}\bm{\hat{r}}\Ket{0(t)}=0$&#10;&#10;&#10;&#10;\end{document}"/>
  <p:tag name="IGUANATEXSIZE" val="20"/>
  <p:tag name="IGUANATEXCURSOR" val="13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79,2276"/>
  <p:tag name="OUTPUTTYPE" val="PNG"/>
  <p:tag name="IGUANATEXVERSION" val="161"/>
  <p:tag name="LATEXADDIN" val="\documentclass{article}&#10;\usepackage{amsmath}&#10;\pagestyle{empty}&#10;\begin{document}&#10;$-Q$&#10;&#10;&#10;&#10;\end{document}"/>
  <p:tag name="IGUANATEXSIZE" val="18"/>
  <p:tag name="IGUANATEXCURSOR" val="8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81,327"/>
  <p:tag name="OUTPUTTYPE" val="PNG"/>
  <p:tag name="IGUANATEXVERSION" val="161"/>
  <p:tag name="LATEXADDIN" val="\documentclass{article}&#10;\usepackage{amsmath}&#10;\usepackage{bm}&#10;\usepackage{braket}&#10;\pagestyle{empty}&#10;\begin{document}&#10;$\bm{\mu}(t)= q\Bra{1(t)}\bm{\hat{r}}\Ket{1(t)}=0$&#10;&#10;&#10;&#10;\end{document}"/>
  <p:tag name="IGUANATEXSIZE" val="20"/>
  <p:tag name="IGUANATEXCURSOR" val="13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17,323"/>
  <p:tag name="OUTPUTTYPE" val="PNG"/>
  <p:tag name="IGUANATEXVERSION" val="161"/>
  <p:tag name="LATEXADDIN" val="\documentclass{article}&#10;\usepackage{amsmath}&#10;\usepackage{bm}&#10;\usepackage{braket}&#10;\pagestyle{empty}&#10;\begin{document}&#10;$\bm{\mu}(t)= q\Bra{\alpha(t)}\bm{\hat{r}}\Ket{\alpha(t)}\neq 0$&#10;&#10;&#10;&#10;\end{document}"/>
  <p:tag name="IGUANATEXSIZE" val="20"/>
  <p:tag name="IGUANATEXCURSOR" val="13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880,015"/>
  <p:tag name="OUTPUTTYPE" val="PNG"/>
  <p:tag name="IGUANATEXVERSION" val="161"/>
  <p:tag name="LATEXADDIN" val="\documentclass{article}&#10;\usepackage{amsmath}&#10;\usepackage{bm}&#10;\usepackage{braket}&#10;\pagestyle{empty}&#10;\begin{document}&#10;$\Ket{\alpha}(t) =\frac{1}{\sqrt{2}}(\Ket{0}e^{-iE_0 t} + \Ket{1}e^{-iE_1 t}) $&#10;&#10;&#10;&#10;\end{document}"/>
  <p:tag name="IGUANATEXSIZE" val="20"/>
  <p:tag name="IGUANATEXCURSOR" val="18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40,4574"/>
  <p:tag name="OUTPUTTYPE" val="PNG"/>
  <p:tag name="IGUANATEXVERSION" val="161"/>
  <p:tag name="LATEXADDIN" val="\documentclass{article}&#10;\usepackage{amsmath}&#10;\usepackage{bm}&#10;\usepackage{braket}&#10;\pagestyle{empty}&#10;\begin{document}&#10;$\Ket{\Psi_{nlm}}$&#10;&#10;&#10;&#10;\end{document}"/>
  <p:tag name="IGUANATEXSIZE" val="20"/>
  <p:tag name="IGUANATEXCURSOR" val="13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81,327"/>
  <p:tag name="OUTPUTTYPE" val="PNG"/>
  <p:tag name="IGUANATEXVERSION" val="161"/>
  <p:tag name="LATEXADDIN" val="\documentclass{article}&#10;\usepackage{amsmath}&#10;\usepackage{bm}&#10;\usepackage{braket}&#10;\pagestyle{empty}&#10;\begin{document}&#10;$\bm{\mu}(t)= q\Bra{0(t)}\bm{\hat{r}}\Ket{0(t)}=0$&#10;&#10;&#10;&#10;\end{document}"/>
  <p:tag name="IGUANATEXSIZE" val="20"/>
  <p:tag name="IGUANATEXCURSOR" val="13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81,327"/>
  <p:tag name="OUTPUTTYPE" val="PNG"/>
  <p:tag name="IGUANATEXVERSION" val="161"/>
  <p:tag name="LATEXADDIN" val="\documentclass{article}&#10;\usepackage{amsmath}&#10;\usepackage{bm}&#10;\usepackage{braket}&#10;\pagestyle{empty}&#10;\begin{document}&#10;$\bm{\mu}(t)= q\Bra{1(t)}\bm{\hat{r}}\Ket{1(t)}=0$&#10;&#10;&#10;&#10;\end{document}"/>
  <p:tag name="IGUANATEXSIZE" val="20"/>
  <p:tag name="IGUANATEXCURSOR" val="13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17,323"/>
  <p:tag name="OUTPUTTYPE" val="PNG"/>
  <p:tag name="IGUANATEXVERSION" val="161"/>
  <p:tag name="LATEXADDIN" val="\documentclass{article}&#10;\usepackage{amsmath}&#10;\usepackage{bm}&#10;\usepackage{braket}&#10;\pagestyle{empty}&#10;\begin{document}&#10;$\bm{\mu}(t)= q\Bra{\alpha(t)}\bm{\hat{r}}\Ket{\alpha(t)}\neq 0$&#10;&#10;&#10;&#10;\end{document}"/>
  <p:tag name="IGUANATEXSIZE" val="20"/>
  <p:tag name="IGUANATEXCURSOR" val="13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880,015"/>
  <p:tag name="OUTPUTTYPE" val="PNG"/>
  <p:tag name="IGUANATEXVERSION" val="161"/>
  <p:tag name="LATEXADDIN" val="\documentclass{article}&#10;\usepackage{amsmath}&#10;\usepackage{bm}&#10;\usepackage{braket}&#10;\pagestyle{empty}&#10;\begin{document}&#10;$\Ket{\alpha}(t) =\frac{1}{\sqrt{2}}(\Ket{0}e^{-iE_0 t} + \Ket{1}e^{-iE_1 t}) $&#10;&#10;&#10;&#10;\end{document}"/>
  <p:tag name="IGUANATEXSIZE" val="20"/>
  <p:tag name="IGUANATEXCURSOR" val="18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,4848"/>
  <p:tag name="ORIGINALWIDTH" val="167,2291"/>
  <p:tag name="OUTPUTTYPE" val="PNG"/>
  <p:tag name="IGUANATEXVERSION" val="161"/>
  <p:tag name="LATEXADDIN" val="\documentclass{article}&#10;\usepackage{amsmath}&#10;\pagestyle{empty}&#10;\begin{document}&#10;$R_{ji}$&#10;&#10;&#10;&#10;\end{document}"/>
  <p:tag name="IGUANATEXSIZE" val="18"/>
  <p:tag name="IGUANATEXCURSOR" val="8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880,015"/>
  <p:tag name="OUTPUTTYPE" val="PNG"/>
  <p:tag name="IGUANATEXVERSION" val="161"/>
  <p:tag name="LATEXADDIN" val="\documentclass{article}&#10;\usepackage{amsmath}&#10;\usepackage{bm}&#10;\usepackage{braket}&#10;\pagestyle{empty}&#10;\begin{document}&#10;$\Ket{\alpha}(t) =\frac{1}{\sqrt{2}}(\Ket{0}e^{-iE_0 t} + \Ket{1}e^{-iE_1 t}) $&#10;&#10;&#10;&#10;\end{document}"/>
  <p:tag name="IGUANATEXSIZE" val="20"/>
  <p:tag name="IGUANATEXCURSOR" val="18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m}&#10;\usepackage{braket}&#10;\pagestyle{empty}&#10;\begin{document}&#10;$\Ket{g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,2358"/>
  <p:tag name="OUTPUTTYPE" val="PNG"/>
  <p:tag name="IGUANATEXVERSION" val="161"/>
  <p:tag name="LATEXADDIN" val="\documentclass{article}&#10;\usepackage{amsmath}&#10;\usepackage{bm}&#10;\usepackage{braket}&#10;\pagestyle{empty}&#10;\begin{document}&#10;$\Ket{e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86,23921"/>
  <p:tag name="OUTPUTTYPE" val="PNG"/>
  <p:tag name="IGUANATEXVERSION" val="161"/>
  <p:tag name="LATEXADDIN" val="\documentclass{article}&#10;\usepackage{amsmath}&#10;\pagestyle{empty}&#10;\begin{document}&#10;$Q$&#10;&#10;&#10;&#10;\end{document}"/>
  <p:tag name="IGUANATEXSIZE" val="18"/>
  <p:tag name="IGUANATEXCURSOR" val="8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3,7233"/>
  <p:tag name="OUTPUTTYPE" val="PNG"/>
  <p:tag name="IGUANATEXVERSION" val="161"/>
  <p:tag name="LATEXADDIN" val="\documentclass{article}&#10;\usepackage{amsmath}&#10;\usepackage{bm}&#10;\pagestyle{empty}&#10;\begin{document}&#10;$\bm{\mu}(t)$&#10;&#10;&#10;&#10;\end{document}"/>
  <p:tag name="IGUANATEXSIZE" val="20"/>
  <p:tag name="IGUANATEXCURSOR" val="9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m}&#10;\usepackage{braket}&#10;\pagestyle{empty}&#10;\begin{document}&#10;$\Ket{g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,2358"/>
  <p:tag name="OUTPUTTYPE" val="PNG"/>
  <p:tag name="IGUANATEXVERSION" val="161"/>
  <p:tag name="LATEXADDIN" val="\documentclass{article}&#10;\usepackage{amsmath}&#10;\usepackage{bm}&#10;\usepackage{braket}&#10;\pagestyle{empty}&#10;\begin{document}&#10;$\Ket{e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,2358"/>
  <p:tag name="OUTPUTTYPE" val="PNG"/>
  <p:tag name="IGUANATEXVERSION" val="161"/>
  <p:tag name="LATEXADDIN" val="\documentclass{article}&#10;\usepackage{amsmath}&#10;\usepackage{braket}&#10;\pagestyle{empty}&#10;\begin{document}&#10;$\ket{e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raket}&#10;\pagestyle{empty}&#10;\begin{document}&#10;$\ket{g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,4867"/>
  <p:tag name="ORIGINALWIDTH" val="431,946"/>
  <p:tag name="OUTPUTTYPE" val="PNG"/>
  <p:tag name="IGUANATEXVERSION" val="161"/>
  <p:tag name="LATEXADDIN" val="\documentclass{article}&#10;\usepackage{amsmath}&#10;\pagestyle{empty}&#10;\begin{document}&#10;$4\times 10^{14}$&#10;&#10;&#10;&#10;\end{document}"/>
  <p:tag name="IGUANATEXSIZE" val="20"/>
  <p:tag name="IGUANATEXCURSOR" val="8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,7361"/>
  <p:tag name="ORIGINALWIDTH" val="179,2276"/>
  <p:tag name="OUTPUTTYPE" val="PNG"/>
  <p:tag name="IGUANATEXVERSION" val="161"/>
  <p:tag name="LATEXADDIN" val="\documentclass{article}&#10;\usepackage{amsmath}&#10;\pagestyle{empty}&#10;\begin{document}&#10;$-Q$&#10;&#10;&#10;&#10;\end{document}"/>
  <p:tag name="IGUANATEXSIZE" val="18"/>
  <p:tag name="IGUANATEXCURSOR" val="8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raket}&#10;\pagestyle{empty}&#10;\begin{document}&#10;$\ket{g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,2358"/>
  <p:tag name="OUTPUTTYPE" val="PNG"/>
  <p:tag name="IGUANATEXVERSION" val="161"/>
  <p:tag name="LATEXADDIN" val="\documentclass{article}&#10;\usepackage{amsmath}&#10;\usepackage{braket}&#10;\pagestyle{empty}&#10;\begin{document}&#10;$\ket{e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raket}&#10;\pagestyle{empty}&#10;\begin{document}&#10;$\ket{g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6,4567"/>
  <p:tag name="ORIGINALWIDTH" val="2342,707"/>
  <p:tag name="OUTPUTTYPE" val="PNG"/>
  <p:tag name="IGUANATEXVERSION" val="161"/>
  <p:tag name="LATEXADDIN" val="\documentclass{article}&#10;\usepackage{amsmath}&#10;\pagestyle{empty}&#10;\begin{document}&#10;\begin{equation*}&#10;=2(Q)^2\sum\limits_{j\neq i}^{} \frac{3(\hat{n}_{ji}\cdot\hat{r}_i)(\hat{r}_j\cdot\hat{n}_{ji})-\hat{r}_j\cdot\hat{r}_i}{4\pi\epsilon R_{ij}^3}r_j(t)&#10;\end{equation*}&#10;&#10;&#10;&#10;\end{document}"/>
  <p:tag name="IGUANATEXSIZE" val="20"/>
  <p:tag name="IGUANATEXCURSOR" val="10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raket}&#10;\pagestyle{empty}&#10;\begin{document}&#10;$\ket{4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,99063"/>
  <p:tag name="ORIGINALWIDTH" val="101,2373"/>
  <p:tag name="OUTPUTTYPE" val="PNG"/>
  <p:tag name="IGUANATEXVERSION" val="161"/>
  <p:tag name="LATEXADDIN" val="\documentclass{article}&#10;\usepackage{amsmath}&#10;\usepackage{braket}&#10;\pagestyle{empty}&#10;\begin{document}&#10;$\varepsilon_4$&#10;&#10;&#10;&#10;\end{document}"/>
  <p:tag name="IGUANATEXSIZE" val="20"/>
  <p:tag name="IGUANATEXCURSOR" val="11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,2358"/>
  <p:tag name="OUTPUTTYPE" val="PNG"/>
  <p:tag name="IGUANATEXVERSION" val="161"/>
  <p:tag name="LATEXADDIN" val="\documentclass{article}&#10;\usepackage{amsmath}&#10;\usepackage{braket}&#10;\pagestyle{empty}&#10;\begin{document}&#10;$\ket{e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raket}&#10;\pagestyle{empty}&#10;\begin{document}&#10;$\ket{g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,48859"/>
  <p:tag name="ORIGINALWIDTH" val="91,48859"/>
  <p:tag name="OUTPUTTYPE" val="PNG"/>
  <p:tag name="IGUANATEXVERSION" val="161"/>
  <p:tag name="LATEXADDIN" val="\documentclass{article}&#10;\usepackage{amsmath}&#10;\pagestyle{empty}&#10;\begin{document}&#10;$r_j$&#10;&#10;&#10;&#10;\end{document}"/>
  <p:tag name="IGUANATEXSIZE" val="18"/>
  <p:tag name="IGUANATEXCURSOR" val="8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raket}&#10;\pagestyle{empty}&#10;\begin{document}&#10;$\ket{4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,99063"/>
  <p:tag name="ORIGINALWIDTH" val="101,2373"/>
  <p:tag name="OUTPUTTYPE" val="PNG"/>
  <p:tag name="IGUANATEXVERSION" val="161"/>
  <p:tag name="LATEXADDIN" val="\documentclass{article}&#10;\usepackage{amsmath}&#10;\usepackage{braket}&#10;\pagestyle{empty}&#10;\begin{document}&#10;$\varepsilon_4$&#10;&#10;&#10;&#10;\end{document}"/>
  <p:tag name="IGUANATEXSIZE" val="20"/>
  <p:tag name="IGUANATEXCURSOR" val="11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9868"/>
  <p:tag name="ORIGINALWIDTH" val="154,4807"/>
  <p:tag name="OUTPUTTYPE" val="PNG"/>
  <p:tag name="IGUANATEXVERSION" val="161"/>
  <p:tag name="LATEXADDIN" val="\documentclass{article}&#10;\usepackage{amsmath}&#10;\usepackage{braket}&#10;\pagestyle{empty}&#10;\begin{document}&#10;$J_{45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,2358"/>
  <p:tag name="OUTPUTTYPE" val="PNG"/>
  <p:tag name="IGUANATEXVERSION" val="161"/>
  <p:tag name="LATEXADDIN" val="\documentclass{article}&#10;\usepackage{amsmath}&#10;\usepackage{braket}&#10;\pagestyle{empty}&#10;\begin{document}&#10;$\ket{e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raket}&#10;\pagestyle{empty}&#10;\begin{document}&#10;$\ket{g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,9846"/>
  <p:tag name="ORIGINALWIDTH" val="148,4814"/>
  <p:tag name="OUTPUTTYPE" val="PNG"/>
  <p:tag name="IGUANATEXVERSION" val="161"/>
  <p:tag name="LATEXADDIN" val="\documentclass{article}&#10;\usepackage{amsmath}&#10;\pagestyle{empty}&#10;\begin{document}&#10;$\hat{n}_{ji}$&#10;&#10;&#10;&#10;\end{document}"/>
  <p:tag name="IGUANATEXSIZE" val="18"/>
  <p:tag name="IGUANATEXCURSOR" val="9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raket}&#10;\pagestyle{empty}&#10;\begin{document}&#10;$\ket{4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,99063"/>
  <p:tag name="ORIGINALWIDTH" val="101,2373"/>
  <p:tag name="OUTPUTTYPE" val="PNG"/>
  <p:tag name="IGUANATEXVERSION" val="161"/>
  <p:tag name="LATEXADDIN" val="\documentclass{article}&#10;\usepackage{amsmath}&#10;\usepackage{braket}&#10;\pagestyle{empty}&#10;\begin{document}&#10;$\varepsilon_4$&#10;&#10;&#10;&#10;\end{document}"/>
  <p:tag name="IGUANATEXSIZE" val="20"/>
  <p:tag name="IGUANATEXCURSOR" val="11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9868"/>
  <p:tag name="ORIGINALWIDTH" val="154,4807"/>
  <p:tag name="OUTPUTTYPE" val="PNG"/>
  <p:tag name="IGUANATEXVERSION" val="161"/>
  <p:tag name="LATEXADDIN" val="\documentclass{article}&#10;\usepackage{amsmath}&#10;\usepackage{braket}&#10;\pagestyle{empty}&#10;\begin{document}&#10;$J_{45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,2358"/>
  <p:tag name="OUTPUTTYPE" val="PNG"/>
  <p:tag name="IGUANATEXVERSION" val="161"/>
  <p:tag name="LATEXADDIN" val="\documentclass{article}&#10;\usepackage{amsmath}&#10;\usepackage{braket}&#10;\pagestyle{empty}&#10;\begin{document}&#10;$\ket{e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,24071"/>
  <p:tag name="ORIGINALWIDTH" val="83,98952"/>
  <p:tag name="OUTPUTTYPE" val="PNG"/>
  <p:tag name="IGUANATEXVERSION" val="161"/>
  <p:tag name="LATEXADDIN" val="\documentclass{article}&#10;\usepackage{amsmath}&#10;\pagestyle{empty}&#10;\begin{document}&#10;$r_i$&#10;&#10;&#10;&#10;\end{document}"/>
  <p:tag name="IGUANATEXSIZE" val="18"/>
  <p:tag name="IGUANATEXCURSOR" val="8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raket}&#10;\pagestyle{empty}&#10;\begin{document}&#10;$\ket{g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raket}&#10;\pagestyle{empty}&#10;\begin{document}&#10;$\ket{4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,99063"/>
  <p:tag name="ORIGINALWIDTH" val="101,2373"/>
  <p:tag name="OUTPUTTYPE" val="PNG"/>
  <p:tag name="IGUANATEXVERSION" val="161"/>
  <p:tag name="LATEXADDIN" val="\documentclass{article}&#10;\usepackage{amsmath}&#10;\usepackage{braket}&#10;\pagestyle{empty}&#10;\begin{document}&#10;$\varepsilon_4$&#10;&#10;&#10;&#10;\end{document}"/>
  <p:tag name="IGUANATEXSIZE" val="20"/>
  <p:tag name="IGUANATEXCURSOR" val="11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40,9824"/>
  <p:tag name="OUTPUTTYPE" val="PNG"/>
  <p:tag name="IGUANATEXVERSION" val="161"/>
  <p:tag name="LATEXADDIN" val="\documentclass{article}&#10;\usepackage{amsmath}&#10;\pagestyle{empty}&#10;\begin{document}&#10;$Ze$&#10;&#10;&#10;&#10;\end{document}"/>
  <p:tag name="IGUANATEXSIZE" val="18"/>
  <p:tag name="IGUANATEXCURSOR" val="8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9868"/>
  <p:tag name="ORIGINALWIDTH" val="154,4807"/>
  <p:tag name="OUTPUTTYPE" val="PNG"/>
  <p:tag name="IGUANATEXVERSION" val="161"/>
  <p:tag name="LATEXADDIN" val="\documentclass{article}&#10;\usepackage{amsmath}&#10;\usepackage{braket}&#10;\pagestyle{empty}&#10;\begin{document}&#10;$J_{45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30,4837"/>
  <p:tag name="OUTPUTTYPE" val="PNG"/>
  <p:tag name="IGUANATEXVERSION" val="161"/>
  <p:tag name="LATEXADDIN" val="\documentclass{article}&#10;\usepackage{amsmath}&#10;\pagestyle{empty}&#10;\begin{document}&#10;\begin{equation*}&#10;h\nu&#10;\end{equation*}&#10;&#10;&#10;&#10;\end{document}"/>
  <p:tag name="IGUANATEXSIZE" val="20"/>
  <p:tag name="IGUANATEXCURSOR" val="10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,2358"/>
  <p:tag name="OUTPUTTYPE" val="PNG"/>
  <p:tag name="IGUANATEXVERSION" val="161"/>
  <p:tag name="LATEXADDIN" val="\documentclass{article}&#10;\usepackage{amsmath}&#10;\usepackage{braket}&#10;\pagestyle{empty}&#10;\begin{document}&#10;$\ket{e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raket}&#10;\pagestyle{empty}&#10;\begin{document}&#10;$\ket{g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34,7206"/>
  <p:tag name="OUTPUTTYPE" val="PNG"/>
  <p:tag name="IGUANATEXVERSION" val="161"/>
  <p:tag name="LATEXADDIN" val="\documentclass{article}&#10;\usepackage{amsmath}&#10;\pagestyle{empty}&#10;\begin{document}&#10;$-Ze$&#10;&#10;&#10;&#10;\end{document}"/>
  <p:tag name="IGUANATEXSIZE" val="18"/>
  <p:tag name="IGUANATEXCURSOR" val="8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raket}&#10;\pagestyle{empty}&#10;\begin{document}&#10;$\ket{4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,99063"/>
  <p:tag name="ORIGINALWIDTH" val="101,2373"/>
  <p:tag name="OUTPUTTYPE" val="PNG"/>
  <p:tag name="IGUANATEXVERSION" val="161"/>
  <p:tag name="LATEXADDIN" val="\documentclass{article}&#10;\usepackage{amsmath}&#10;\usepackage{braket}&#10;\pagestyle{empty}&#10;\begin{document}&#10;$\varepsilon_4$&#10;&#10;&#10;&#10;\end{document}"/>
  <p:tag name="IGUANATEXSIZE" val="20"/>
  <p:tag name="IGUANATEXCURSOR" val="11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9868"/>
  <p:tag name="ORIGINALWIDTH" val="154,4807"/>
  <p:tag name="OUTPUTTYPE" val="PNG"/>
  <p:tag name="IGUANATEXVERSION" val="161"/>
  <p:tag name="LATEXADDIN" val="\documentclass{article}&#10;\usepackage{amsmath}&#10;\usepackage{braket}&#10;\pagestyle{empty}&#10;\begin{document}&#10;$J_{45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,2358"/>
  <p:tag name="OUTPUTTYPE" val="PNG"/>
  <p:tag name="IGUANATEXVERSION" val="161"/>
  <p:tag name="LATEXADDIN" val="\documentclass{article}&#10;\usepackage{amsmath}&#10;\usepackage{braket}&#10;\pagestyle{empty}&#10;\begin{document}&#10;$\ket{e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raket}&#10;\pagestyle{empty}&#10;\begin{document}&#10;$\ket{g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140,9824"/>
  <p:tag name="OUTPUTTYPE" val="PNG"/>
  <p:tag name="IGUANATEXVERSION" val="161"/>
  <p:tag name="LATEXADDIN" val="\documentclass{article}&#10;\usepackage{amsmath}&#10;\pagestyle{empty}&#10;\begin{document}&#10;$Ze$&#10;&#10;&#10;&#10;\end{document}"/>
  <p:tag name="IGUANATEXSIZE" val="18"/>
  <p:tag name="IGUANATEXCURSOR" val="8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,49118"/>
  <p:tag name="ORIGINALWIDTH" val="121,4848"/>
  <p:tag name="OUTPUTTYPE" val="PNG"/>
  <p:tag name="IGUANATEXVERSION" val="161"/>
  <p:tag name="LATEXADDIN" val="\documentclass{article}&#10;\usepackage{amsmath}&#10;\usepackage{braket}&#10;\pagestyle{empty}&#10;\begin{document}&#10;$e^-$&#10;&#10;&#10;&#10;\end{document}"/>
  <p:tag name="IGUANATEXSIZE" val="20"/>
  <p:tag name="IGUANATEXCURSOR" val="10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raket}&#10;\pagestyle{empty}&#10;\begin{document}&#10;$\ket{4}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,7334"/>
  <p:tag name="ORIGINALWIDTH" val="1020,622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}_S = \alpha\ket{1} + \beta\ket{2}&#10;\end{equation*}&#10;\end{document}"/>
  <p:tag name="IGUANATEXSIZE" val="20"/>
  <p:tag name="IGUANATEXCURSOR" val="14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,7334"/>
  <p:tag name="ORIGINALWIDTH" val="1020,622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}_S = \alpha\ket{1} + \beta\ket{2}&#10;\end{equation*}&#10;\end{document}"/>
  <p:tag name="IGUANATEXSIZE" val="20"/>
  <p:tag name="IGUANATEXCURSOR" val="14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,7334"/>
  <p:tag name="ORIGINALWIDTH" val="791,901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rho}_S = \ket{\psi}_S\bra{\psi}_S&#10;\end{equation*}&#10;\end{document}"/>
  <p:tag name="IGUANATEXSIZE" val="20"/>
  <p:tag name="IGUANATEXCURSOR" val="17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952,3809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rho_S =    \begin{bmatrix}         |\alpha|^2 &amp; \alpha \beta^* \\         \beta \alpha^*  &amp; |\beta|^2\\&#10;\end{bmatrix}&#10;\end{equation*}&#10;\end{document}"/>
  <p:tag name="IGUANATEXSIZE" val="20"/>
  <p:tag name="IGUANATEXCURSOR" val="14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,7334"/>
  <p:tag name="ORIGINALWIDTH" val="1020,622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}_S = \alpha\ket{1} + \beta\ket{2}&#10;\end{equation*}&#10;\end{document}"/>
  <p:tag name="IGUANATEXSIZE" val="20"/>
  <p:tag name="IGUANATEXCURSOR" val="14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43,4196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rho}_S = \ket{\psi}\bra{\psi}&#10;\end{equation*}&#10;\end{document}"/>
  <p:tag name="IGUANATEXSIZE" val="20"/>
  <p:tag name="IGUANATEXCURSOR" val="14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,23921"/>
  <p:tag name="ORIGINALWIDTH" val="234,7206"/>
  <p:tag name="OUTPUTTYPE" val="PNG"/>
  <p:tag name="IGUANATEXVERSION" val="161"/>
  <p:tag name="LATEXADDIN" val="\documentclass{article}&#10;\usepackage{amsmath}&#10;\pagestyle{empty}&#10;\begin{document}&#10;$-Ze$&#10;&#10;&#10;&#10;\end{document}"/>
  <p:tag name="IGUANATEXSIZE" val="18"/>
  <p:tag name="IGUANATEXCURSOR" val="8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952,3809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rho_S =    \begin{bmatrix}         |\alpha|^2 &amp; \alpha \beta^* \\         \beta \alpha^*  &amp; |\beta|^2\\&#10;\end{bmatrix}&#10;\end{equation*}&#10;\end{document}"/>
  <p:tag name="IGUANATEXSIZE" val="20"/>
  <p:tag name="IGUANATEXCURSOR" val="14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1071,616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text{Tr}(\rho_S) = |\alpha|^2 + |\beta|^2&#10;\end{equation*}&#10;\end{document}"/>
  <p:tag name="IGUANATEXSIZE" val="20"/>
  <p:tag name="IGUANATEXCURSOR" val="15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,7334"/>
  <p:tag name="ORIGINALWIDTH" val="1020,622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}_S = \alpha\ket{1} + \beta\ket{2}&#10;\end{equation*}&#10;\end{document}"/>
  <p:tag name="IGUANATEXSIZE" val="20"/>
  <p:tag name="IGUANATEXCURSOR" val="14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43,4196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rho}_S = \ket{\psi}\bra{\psi}&#10;\end{equation*}&#10;\end{document}"/>
  <p:tag name="IGUANATEXSIZE" val="20"/>
  <p:tag name="IGUANATEXCURSOR" val="14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952,3809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rho_S =    \begin{bmatrix}         |\alpha|^2 &amp; \alpha \beta^* \\         \beta \alpha^*  &amp; |\beta|^2\\&#10;\end{bmatrix}&#10;\end{equation*}&#10;\end{document}"/>
  <p:tag name="IGUANATEXSIZE" val="20"/>
  <p:tag name="IGUANATEXCURSOR" val="14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,9824"/>
  <p:tag name="ORIGINALWIDTH" val="1071,616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text{Tr}(\rho_S) = |\alpha|^2 + |\beta|^2&#10;\end{equation*}&#10;\end{document}"/>
  <p:tag name="IGUANATEXSIZE" val="20"/>
  <p:tag name="IGUANATEXCURSOR" val="15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2313"/>
  <p:tag name="ORIGINALWIDTH" val="785,1518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langle \hat{A} \rangle = \text{Tr}(\hat{A}\hat{\rho}_S)&#10;\end{equation*}&#10;\end{document}"/>
  <p:tag name="IGUANATEXSIZE" val="20"/>
  <p:tag name="IGUANATEXCURSOR" val="19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0,604"/>
  <p:tag name="OUTPUTTYPE" val="PNG"/>
  <p:tag name="IGUANATEXVERSION" val="161"/>
  <p:tag name="LATEXADDIN" val="\documentclass{article}&#10;\usepackage{amsmath}&#10;\usepackage{bm}&#10;\usepackage{braket}&#10;\pagestyle{empty}&#10;\begin{document}&#10;${\mu}(t)= q\Bra{\alpha(t)}{\hat{x}}\Ket{\alpha(t)}$&#10;&#10;&#10;&#10;\end{document}"/>
  <p:tag name="IGUANATEXSIZE" val="20"/>
  <p:tag name="IGUANATEXCURSOR" val="11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,4837"/>
  <p:tag name="ORIGINALWIDTH" val="1394,826"/>
  <p:tag name="OUTPUTTYPE" val="PNG"/>
  <p:tag name="IGUANATEXVERSION" val="161"/>
  <p:tag name="LATEXADDIN" val="\documentclass{article}&#10;\usepackage{amsmath}&#10;\usepackage{bm}&#10;\usepackage{braket}&#10;\pagestyle{empty}&#10;\begin{document}&#10;$\hat{\mu} = \mu_{ge}\Ket{e}\Bra{g} + \mu_{eg}\Ket{g}\Bra{e}$&#10;&#10;&#10;&#10;\end{document}"/>
  <p:tag name="IGUANATEXSIZE" val="20"/>
  <p:tag name="IGUANATEXCURSOR" val="15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823,3971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mu} = &#10;   \begin{bmatrix}         0 &amp; \mu_{ge} \\         \mu_{eg}  &amp; 0 \\&#10;\end{bmatrix}&#10;\end{equation*}&#10;\end{document}"/>
  <p:tag name="IGUANATEXSIZE" val="20"/>
  <p:tag name="IGUANATEXCURSOR" val="13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,4848"/>
  <p:tag name="ORIGINALWIDTH" val="167,2291"/>
  <p:tag name="OUTPUTTYPE" val="PNG"/>
  <p:tag name="IGUANATEXVERSION" val="161"/>
  <p:tag name="LATEXADDIN" val="\documentclass{article}&#10;\usepackage{amsmath}&#10;\pagestyle{empty}&#10;\begin{document}&#10;$R_{ji}$&#10;&#10;&#10;&#10;\end{document}"/>
  <p:tag name="IGUANATEXSIZE" val="18"/>
  <p:tag name="IGUANATEXCURSOR" val="8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m}&#10;\usepackage{braket}&#10;\pagestyle{empty}&#10;\begin{document}&#10;$\Ket{g}$&#10;&#10;&#10;&#10;\end{document}"/>
  <p:tag name="IGUANATEXSIZE" val="20"/>
  <p:tag name="IGUANATEXCURSOR" val="12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,2358"/>
  <p:tag name="OUTPUTTYPE" val="PNG"/>
  <p:tag name="IGUANATEXVERSION" val="161"/>
  <p:tag name="LATEXADDIN" val="\documentclass{article}&#10;\usepackage{amsmath}&#10;\usepackage{bm}&#10;\usepackage{braket}&#10;\pagestyle{empty}&#10;\begin{document}&#10;$\Ket{e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m}&#10;\usepackage{braket}&#10;\pagestyle{empty}&#10;\begin{document}&#10;$\Ket{g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,2358"/>
  <p:tag name="OUTPUTTYPE" val="PNG"/>
  <p:tag name="IGUANATEXVERSION" val="161"/>
  <p:tag name="LATEXADDIN" val="\documentclass{article}&#10;\usepackage{amsmath}&#10;\usepackage{bm}&#10;\usepackage{braket}&#10;\pagestyle{empty}&#10;\begin{document}&#10;$\Ket{e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823,3971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mu} = &#10;   \begin{bmatrix}         0 &amp; \mu_{ge} \\         \mu_{eg}  &amp; 0 \\&#10;\end{bmatrix}&#10;\end{equation*}&#10;\end{document}"/>
  <p:tag name="IGUANATEXSIZE" val="20"/>
  <p:tag name="IGUANATEXCURSOR" val="13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880,765"/>
  <p:tag name="OUTPUTTYPE" val="PNG"/>
  <p:tag name="IGUANATEXVERSION" val="161"/>
  <p:tag name="LATEXADDIN" val="\documentclass{article}&#10;\usepackage{amsmath}&#10;\usepackage{bm}&#10;\usepackage{braket}&#10;\pagestyle{empty}&#10;\begin{document}&#10;$\Ket{\alpha}(t) =\frac{1}{\sqrt{2}}(\Ket{g}e^{-iE_g t} + \Ket{e}e^{-iE_e t}) $&#10;&#10;&#10;&#10;\end{document}"/>
  <p:tag name="IGUANATEXSIZE" val="20"/>
  <p:tag name="IGUANATEXCURSOR" val="16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,2115"/>
  <p:tag name="ORIGINALWIDTH" val="1844,769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rho}=&#10;\begin{bmatrix} &#10;        \frac{1}{2} &amp; \frac{1}{2} e^{-i(E_e-E_g)t} \\          \frac{1}{2} e^{-i(E_g-E_e)t}  &amp; \frac{1}{2} \\&#10;\end{bmatrix}&#10;\end{equation*}&#10;\end{document}"/>
  <p:tag name="IGUANATEXSIZE" val="20"/>
  <p:tag name="IGUANATEXCURSOR" val="21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18,1477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langle \hat{\mu}(t) \rangle = \text{Tr}(\hat{\mu}\hat{\rho})&#10;\end{equation*}&#10;\end{document}"/>
  <p:tag name="IGUANATEXSIZE" val="20"/>
  <p:tag name="IGUANATEXCURSOR" val="15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m}&#10;\usepackage{braket}&#10;\pagestyle{empty}&#10;\begin{document}&#10;$\Ket{g}$&#10;&#10;&#10;&#10;\end{document}"/>
  <p:tag name="IGUANATEXSIZE" val="20"/>
  <p:tag name="IGUANATEXCURSOR" val="12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,2358"/>
  <p:tag name="OUTPUTTYPE" val="PNG"/>
  <p:tag name="IGUANATEXVERSION" val="161"/>
  <p:tag name="LATEXADDIN" val="\documentclass{article}&#10;\usepackage{amsmath}&#10;\usepackage{bm}&#10;\usepackage{braket}&#10;\pagestyle{empty}&#10;\begin{document}&#10;$\Ket{e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3,7233"/>
  <p:tag name="OUTPUTTYPE" val="PNG"/>
  <p:tag name="IGUANATEXVERSION" val="161"/>
  <p:tag name="LATEXADDIN" val="\documentclass{article}&#10;\usepackage{amsmath}&#10;\usepackage{bm}&#10;\pagestyle{empty}&#10;\begin{document}&#10;$\bm{\mu}(t)$&#10;&#10;&#10;&#10;\end{document}"/>
  <p:tag name="IGUANATEXSIZE" val="20"/>
  <p:tag name="IGUANATEXCURSOR" val="9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1,4661"/>
  <p:tag name="ORIGINALWIDTH" val="2850,394"/>
  <p:tag name="OUTPUTTYPE" val="PNG"/>
  <p:tag name="IGUANATEXVERSION" val="161"/>
  <p:tag name="LATEXADDIN" val="\documentclass{article}&#10;\usepackage{amsmath}&#10;\pagestyle{empty}&#10;\begin{document}&#10;$H = \sum\limits_i\frac{1}{2}m_i\omega_i^2x_i^2 + 2(Q)^2\sum\limits_{j&gt;i}\sum\limits_{i}\Bigl[\frac{\hat{r}_j\cdot\hat{r}_i- 3(\hat{n}_{ji}\cdot r_i)(r_j\cdot\hat{n}_{ji})}{4\pi\epsilon r^5}\Bigr]$&#10;&#10;&#10;&#10;\end{document}"/>
  <p:tag name="IGUANATEXSIZE" val="20"/>
  <p:tag name="IGUANATEXCURSOR" val="20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m}&#10;\usepackage{braket}&#10;\pagestyle{empty}&#10;\begin{document}&#10;$\Ket{g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,2358"/>
  <p:tag name="OUTPUTTYPE" val="PNG"/>
  <p:tag name="IGUANATEXVERSION" val="161"/>
  <p:tag name="LATEXADDIN" val="\documentclass{article}&#10;\usepackage{amsmath}&#10;\usepackage{bm}&#10;\usepackage{braket}&#10;\pagestyle{empty}&#10;\begin{document}&#10;$\Ket{e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823,3971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mu} = &#10;   \begin{bmatrix}         0 &amp; \mu_{ge} \\         \mu_{eg}  &amp; 0 \\&#10;\end{bmatrix}&#10;\end{equation*}&#10;\end{document}"/>
  <p:tag name="IGUANATEXSIZE" val="20"/>
  <p:tag name="IGUANATEXCURSOR" val="13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880,765"/>
  <p:tag name="OUTPUTTYPE" val="PNG"/>
  <p:tag name="IGUANATEXVERSION" val="161"/>
  <p:tag name="LATEXADDIN" val="\documentclass{article}&#10;\usepackage{amsmath}&#10;\usepackage{bm}&#10;\usepackage{braket}&#10;\pagestyle{empty}&#10;\begin{document}&#10;$\Ket{\alpha}(t) =\frac{1}{\sqrt{2}}(\Ket{g}e^{-iE_g t} + \Ket{e}e^{-iE_e t}) $&#10;&#10;&#10;&#10;\end{document}"/>
  <p:tag name="IGUANATEXSIZE" val="20"/>
  <p:tag name="IGUANATEXCURSOR" val="16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,2115"/>
  <p:tag name="ORIGINALWIDTH" val="1844,769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rho}=&#10;\begin{bmatrix} &#10;        \frac{1}{2} &amp; \frac{1}{2} e^{-i(E_e-E_g)t} \\          \frac{1}{2} e^{-i(E_g-E_e)t}  &amp; \frac{1}{2} \\&#10;\end{bmatrix}&#10;\end{equation*}&#10;\end{document}"/>
  <p:tag name="IGUANATEXSIZE" val="20"/>
  <p:tag name="IGUANATEXCURSOR" val="21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18,1477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langle \hat{\mu}(t) \rangle = \text{Tr}(\hat{\mu}\hat{\rho})&#10;\end{equation*}&#10;\end{document}"/>
  <p:tag name="IGUANATEXSIZE" val="20"/>
  <p:tag name="IGUANATEXCURSOR" val="15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,2115"/>
  <p:tag name="ORIGINALWIDTH" val="2730,409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=\text{Tr}\left\{&#10;   \begin{bmatrix}         0 &amp; \mu_{ge} \\         \mu_{eg}  &amp; 0 \\&#10;\end{bmatrix}&#10;\begin{bmatrix}         \frac{1}{2} &amp; \frac{1}{2} e^{-i(E_e-E_g)t} \\          \frac{1}{2} e^{-i(E_g-E_e)t}  &amp; \frac{1}{2} \\&#10;\end{bmatrix}&#10;\right\}&#10;\end{equation*}&#10;\end{document}"/>
  <p:tag name="IGUANATEXSIZE" val="20"/>
  <p:tag name="IGUANATEXCURSOR" val="13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,4863"/>
  <p:tag name="ORIGINALWIDTH" val="796,4005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=\mu_{eg}\rho_{10} + \text{c.c.}&#10;\end{equation*}&#10;\end{document}"/>
  <p:tag name="IGUANATEXSIZE" val="20"/>
  <p:tag name="IGUANATEXCURSOR" val="16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m}&#10;\usepackage{braket}&#10;\pagestyle{empty}&#10;\begin{document}&#10;$\Ket{g}$&#10;&#10;&#10;&#10;\end{document}"/>
  <p:tag name="IGUANATEXSIZE" val="20"/>
  <p:tag name="IGUANATEXCURSOR" val="12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,2358"/>
  <p:tag name="OUTPUTTYPE" val="PNG"/>
  <p:tag name="IGUANATEXVERSION" val="161"/>
  <p:tag name="LATEXADDIN" val="\documentclass{article}&#10;\usepackage{amsmath}&#10;\usepackage{bm}&#10;\usepackage{braket}&#10;\pagestyle{empty}&#10;\begin{document}&#10;$\Ket{e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6,4567"/>
  <p:tag name="ORIGINALWIDTH" val="2342,707"/>
  <p:tag name="OUTPUTTYPE" val="PNG"/>
  <p:tag name="IGUANATEXVERSION" val="161"/>
  <p:tag name="LATEXADDIN" val="\documentclass{article}&#10;\usepackage{amsmath}&#10;\pagestyle{empty}&#10;\begin{document}&#10;\begin{equation*}&#10;=2(Q)^2\sum\limits_{j\neq i}^{} \frac{3(\hat{n}_{ji}\cdot\hat{r}_i)(\hat{r}_j\cdot\hat{n}_{ji})-\hat{r}_j\cdot\hat{r}_i}{4\pi\epsilon R_{ij}^3}r_j(t)&#10;\end{equation*}&#10;&#10;&#10;&#10;\end{document}"/>
  <p:tag name="IGUANATEXSIZE" val="20"/>
  <p:tag name="IGUANATEXCURSOR" val="10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m}&#10;\usepackage{braket}&#10;\pagestyle{empty}&#10;\begin{document}&#10;$\Ket{g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,2358"/>
  <p:tag name="OUTPUTTYPE" val="PNG"/>
  <p:tag name="IGUANATEXVERSION" val="161"/>
  <p:tag name="LATEXADDIN" val="\documentclass{article}&#10;\usepackage{amsmath}&#10;\usepackage{bm}&#10;\usepackage{braket}&#10;\pagestyle{empty}&#10;\begin{document}&#10;$\Ket{e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823,3971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mu} = &#10;   \begin{bmatrix}         0 &amp; \mu_{ge} \\         \mu_{eg}  &amp; 0 \\&#10;\end{bmatrix}&#10;\end{equation*}&#10;\end{document}"/>
  <p:tag name="IGUANATEXSIZE" val="20"/>
  <p:tag name="IGUANATEXCURSOR" val="13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880,765"/>
  <p:tag name="OUTPUTTYPE" val="PNG"/>
  <p:tag name="IGUANATEXVERSION" val="161"/>
  <p:tag name="LATEXADDIN" val="\documentclass{article}&#10;\usepackage{amsmath}&#10;\usepackage{bm}&#10;\usepackage{braket}&#10;\pagestyle{empty}&#10;\begin{document}&#10;$\Ket{\alpha}(t) =\frac{1}{\sqrt{2}}(\Ket{g}e^{-iE_g t} + \Ket{e}e^{-iE_e t}) $&#10;&#10;&#10;&#10;\end{document}"/>
  <p:tag name="IGUANATEXSIZE" val="20"/>
  <p:tag name="IGUANATEXCURSOR" val="16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,2115"/>
  <p:tag name="ORIGINALWIDTH" val="1844,769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rho}=&#10;\begin{bmatrix} &#10;        \frac{1}{2} &amp; \frac{1}{2} e^{-i(E_e-E_g)t} \\          \frac{1}{2} e^{-i(E_g-E_e)t}  &amp; \frac{1}{2} \\&#10;\end{bmatrix}&#10;\end{equation*}&#10;\end{document}"/>
  <p:tag name="IGUANATEXSIZE" val="20"/>
  <p:tag name="IGUANATEXCURSOR" val="21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18,1477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langle \hat{\mu}(t) \rangle = \text{Tr}(\hat{\mu}\hat{\rho})&#10;\end{equation*}&#10;\end{document}"/>
  <p:tag name="IGUANATEXSIZE" val="20"/>
  <p:tag name="IGUANATEXCURSOR" val="15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,2115"/>
  <p:tag name="ORIGINALWIDTH" val="2730,409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=\text{Tr}\left\{&#10;   \begin{bmatrix}         0 &amp; \mu_{ge} \\         \mu_{eg}  &amp; 0 \\&#10;\end{bmatrix}&#10;\begin{bmatrix}         \frac{1}{2} &amp; \frac{1}{2} e^{-i(E_e-E_g)t} \\          \frac{1}{2} e^{-i(E_g-E_e)t}  &amp; \frac{1}{2} \\&#10;\end{bmatrix}&#10;\right\}&#10;\end{equation*}&#10;\end{document}"/>
  <p:tag name="IGUANATEXSIZE" val="20"/>
  <p:tag name="IGUANATEXCURSOR" val="13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,4863"/>
  <p:tag name="ORIGINALWIDTH" val="796,4005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=\mu_{eg}\rho_{10} + \text{c.c.}&#10;\end{equation*}&#10;\end{document}"/>
  <p:tag name="IGUANATEXSIZE" val="20"/>
  <p:tag name="IGUANATEXCURSOR" val="16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,4837"/>
  <p:tag name="ORIGINALWIDTH" val="1112,861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=\mu_{eg}\cos{(E_n - E_g)t}&#10;\end{equation*}&#10;\end{document}"/>
  <p:tag name="IGUANATEXSIZE" val="20"/>
  <p:tag name="IGUANATEXCURSOR" val="13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,4848"/>
  <p:tag name="ORIGINALWIDTH" val="446,9441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E_n - E_g&#10;\end{equation*}&#10;\end{document}"/>
  <p:tag name="IGUANATEXSIZE" val="20"/>
  <p:tag name="IGUANATEXCURSOR" val="13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,48859"/>
  <p:tag name="ORIGINALWIDTH" val="91,48859"/>
  <p:tag name="OUTPUTTYPE" val="PNG"/>
  <p:tag name="IGUANATEXVERSION" val="161"/>
  <p:tag name="LATEXADDIN" val="\documentclass{article}&#10;\usepackage{amsmath}&#10;\pagestyle{empty}&#10;\begin{document}&#10;$r_j$&#10;&#10;&#10;&#10;\end{document}"/>
  <p:tag name="IGUANATEXSIZE" val="18"/>
  <p:tag name="IGUANATEXCURSOR" val="8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m}&#10;\usepackage{braket}&#10;\pagestyle{empty}&#10;\begin{document}&#10;$\Ket{g}$&#10;&#10;&#10;&#10;\end{document}"/>
  <p:tag name="IGUANATEXSIZE" val="20"/>
  <p:tag name="IGUANATEXCURSOR" val="12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,2358"/>
  <p:tag name="OUTPUTTYPE" val="PNG"/>
  <p:tag name="IGUANATEXVERSION" val="161"/>
  <p:tag name="LATEXADDIN" val="\documentclass{article}&#10;\usepackage{amsmath}&#10;\usepackage{bm}&#10;\usepackage{braket}&#10;\pagestyle{empty}&#10;\begin{document}&#10;$\Ket{e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9,2351"/>
  <p:tag name="OUTPUTTYPE" val="PNG"/>
  <p:tag name="IGUANATEXVERSION" val="161"/>
  <p:tag name="LATEXADDIN" val="\documentclass{article}&#10;\usepackage{amsmath}&#10;\usepackage{bm}&#10;\usepackage{braket}&#10;\pagestyle{empty}&#10;\begin{document}&#10;$\Ket{g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,2358"/>
  <p:tag name="OUTPUTTYPE" val="PNG"/>
  <p:tag name="IGUANATEXVERSION" val="161"/>
  <p:tag name="LATEXADDIN" val="\documentclass{article}&#10;\usepackage{amsmath}&#10;\usepackage{bm}&#10;\usepackage{braket}&#10;\pagestyle{empty}&#10;\begin{document}&#10;$\Ket{e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1}&#10;\end{equation*}&#10;\end{document}"/>
  <p:tag name="IGUANATEXSIZE" val="20"/>
  <p:tag name="IGUANATEXCURSOR" val="13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2,7259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2}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03,412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neq\ket{\psi_1} + \ket{\psi_2}&#10;\end{equation*}&#10;\end{document}"/>
  <p:tag name="IGUANATEXSIZE" val="20"/>
  <p:tag name="IGUANATEXCURSOR" val="13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1304,837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S} = \frac{1}{\sqrt{2}}(\ket{\psi_L}+\ket{\psi_R})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0,7236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L}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8,2228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R}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,9846"/>
  <p:tag name="ORIGINALWIDTH" val="148,4814"/>
  <p:tag name="OUTPUTTYPE" val="PNG"/>
  <p:tag name="IGUANATEXVERSION" val="161"/>
  <p:tag name="LATEXADDIN" val="\documentclass{article}&#10;\usepackage{amsmath}&#10;\pagestyle{empty}&#10;\begin{document}&#10;$\hat{n}_{ji}$&#10;&#10;&#10;&#10;\end{document}"/>
  <p:tag name="IGUANATEXSIZE" val="18"/>
  <p:tag name="IGUANATEXCURSOR" val="9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1304,837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S} = \frac{1}{\sqrt{2}}(\ket{\psi_L}+\ket{\psi_R})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0,7236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L}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8,2228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R}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1304,837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S} = \frac{1}{\sqrt{2}}(\ket{\psi_L}+\ket{\psi_R})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0,7236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L}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8,2228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R}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1304,837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S} = \frac{1}{\sqrt{2}}(\ket{\psi_L}+\ket{\psi_R})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,7184"/>
  <p:tag name="ORIGINALWIDTH" val="3487,064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Braket{\psi_S|x|\psi_S} = \frac{1}{2}\Bigl[\Braket{\psi_R|x|\psi_R} + \Braket{\psi_L|x|\psi_L} +2\text{Re}(\Braket{\psi_L|x|\psi_R})\Bigr]&#10;\end{equation*}&#10;\end{document}"/>
  <p:tag name="IGUANATEXSIZE" val="20"/>
  <p:tag name="IGUANATEXCURSOR" val="13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0,7236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L}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8,2228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R}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30,4837"/>
  <p:tag name="OUTPUTTYPE" val="PNG"/>
  <p:tag name="IGUANATEXVERSION" val="161"/>
  <p:tag name="LATEXADDIN" val="\documentclass{article}&#10;\usepackage{amsmath}&#10;\pagestyle{empty}&#10;\begin{document}&#10;\begin{equation*}&#10;h\nu&#10;\end{equation*}&#10;&#10;&#10;&#10;\end{document}"/>
  <p:tag name="IGUANATEXSIZE" val="20"/>
  <p:tag name="IGUANATEXCURSOR" val="10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1304,837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S} = \frac{1}{\sqrt{2}}(\ket{\psi_L}+\ket{\psi_R})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,7184"/>
  <p:tag name="ORIGINALWIDTH" val="3487,064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Braket{\psi_S|x|\psi_S} = \frac{1}{2}\Bigl[\Braket{\psi_R|x|\psi_R} + \Braket{\psi_L|x|\psi_L} +2\text{Re}(\Braket{\psi_L|x|\psi_R})\Bigr]&#10;\end{equation*}&#10;\end{document}"/>
  <p:tag name="IGUANATEXSIZE" val="20"/>
  <p:tag name="IGUANATEXCURSOR" val="13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0,7236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L}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8,2228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R}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593,9257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rho} = \ket{\Psi}\bra{\Psi}&#10;\end{equation*}&#10;\end{document}"/>
  <p:tag name="IGUANATEXSIZE" val="20"/>
  <p:tag name="IGUANATEXCURSOR" val="16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,2167"/>
  <p:tag name="ORIGINALWIDTH" val="1001,875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rho} = \sum\limits_i p_i \Ket{\Psi_i}\Bra{\Psi_i}&#10;\end{equation*}&#10;\end{document}"/>
  <p:tag name="IGUANATEXSIZE" val="20"/>
  <p:tag name="IGUANATEXCURSOR" val="17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4,2258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i}&#10;\end{equation*}&#10;\end{document}"/>
  <p:tag name="IGUANATEXSIZE" val="20"/>
  <p:tag name="IGUANATEXCURSOR" val="14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593,9257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rho} = \ket{\Psi}\bra{\Psi}&#10;\end{equation*}&#10;\end{document}"/>
  <p:tag name="IGUANATEXSIZE" val="20"/>
  <p:tag name="IGUANATEXCURSOR" val="16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,2167"/>
  <p:tag name="ORIGINALWIDTH" val="1001,875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rho} = \sum\limits_i p_i \Ket{\Psi_i}\Bra{\Psi_i}&#10;\end{equation*}&#10;\end{document}"/>
  <p:tag name="IGUANATEXSIZE" val="20"/>
  <p:tag name="IGUANATEXCURSOR" val="17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4,2258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i}&#10;\end{equation*}&#10;\end{document}"/>
  <p:tag name="IGUANATEXSIZE" val="20"/>
  <p:tag name="IGUANATEXCURSOR" val="14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130,4837"/>
  <p:tag name="OUTPUTTYPE" val="PNG"/>
  <p:tag name="IGUANATEXVERSION" val="161"/>
  <p:tag name="LATEXADDIN" val="\documentclass{article}&#10;\usepackage{amsmath}&#10;\pagestyle{empty}&#10;\begin{document}&#10;\begin{equation*}&#10;h\nu&#10;\end{equation*}&#10;&#10;&#10;&#10;\end{document}"/>
  <p:tag name="IGUANATEXSIZE" val="20"/>
  <p:tag name="IGUANATEXCURSOR" val="10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0,7236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L}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8,2228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R}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,2167"/>
  <p:tag name="ORIGINALWIDTH" val="1001,875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rho} = \sum\limits_i p_i \Ket{\Psi_i}\Bra{\Psi_i}&#10;\end{equation*}&#10;\end{document}"/>
  <p:tag name="IGUANATEXSIZE" val="20"/>
  <p:tag name="IGUANATEXCURSOR" val="17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0,9598"/>
  <p:tag name="ORIGINALWIDTH" val="1306,337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frac{\partial}{\partial t}\hat{\rho} = \frac{\partial}{\partial t}\sum\limits_i p_i \Ket{\Psi_i}\Bra{\Psi_i}&#10;\end{equation*}&#10;\end{document}"/>
  <p:tag name="IGUANATEXSIZE" val="20"/>
  <p:tag name="IGUANATEXCURSOR" val="2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,7173"/>
  <p:tag name="ORIGINALWIDTH" val="1052,868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frac{\partial}{\partial t}\Ket{\Psi_i} = \frac{-i}{\hbar}\hat{H}\Ket{\Psi_i}&#10;\end{equation*}&#10;\end{document}"/>
  <p:tag name="IGUANATEXSIZE" val="20"/>
  <p:tag name="IGUANATEXCURSOR" val="19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,7173"/>
  <p:tag name="ORIGINALWIDTH" val="775,4031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frac{\partial \hat{\rho}}{\partial t} = \frac{-i}{\hbar}[\hat{H}, \hat{\rho}]&#10;\end{equation*}&#10;\end{document}"/>
  <p:tag name="IGUANATEXSIZE" val="20"/>
  <p:tag name="IGUANATEXCURSOR" val="19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,7173"/>
  <p:tag name="ORIGINALWIDTH" val="733,4083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i\hbar\frac{\partial \hat{\rho}}{\partial t} = [\hat{H}, \hat{\rho}]&#10;\end{equation*}&#10;\end{document}"/>
  <p:tag name="IGUANATEXSIZE" val="20"/>
  <p:tag name="IGUANATEXCURSOR" val="16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1304,837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S} = \frac{1}{\sqrt{2}}(\ket{\psi_L}+\ket{\psi_R})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1322,835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D} = \frac{1}{\sqrt{2}}(\ket{\psi_L} - \ket{\psi_R})&#10;\end{equation*}&#10;\end{document}"/>
  <p:tag name="IGUANATEXSIZE" val="20"/>
  <p:tag name="IGUANATEXCURSOR" val="18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1304,837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S} = \frac{1}{\sqrt{2}}(\ket{\psi_L}+\ket{\psi_R})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,9846"/>
  <p:tag name="ORIGINALWIDTH" val="149,2313"/>
  <p:tag name="OUTPUTTYPE" val="PNG"/>
  <p:tag name="IGUANATEXVERSION" val="161"/>
  <p:tag name="LATEXADDIN" val="\documentclass{article}&#10;\usepackage{amsmath}&#10;\pagestyle{empty}&#10;\begin{document}&#10;\begin{equation*}&#10;\hat{n}_{ji}&#10;\end{equation*}&#10;&#10;&#10;&#10;\end{document}"/>
  <p:tag name="IGUANATEXSIZE" val="20"/>
  <p:tag name="IGUANATEXCURSOR" val="11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1322,835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D} = \frac{1}{\sqrt{2}}(\ket{\psi_L} - \ket{\psi_R})&#10;\end{equation*}&#10;\end{document}"/>
  <p:tag name="IGUANATEXSIZE" val="20"/>
  <p:tag name="IGUANATEXCURSOR" val="18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7,4653"/>
  <p:tag name="ORIGINALWIDTH" val="1313,836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L} = \frac{\sqrt{2}}{2}(\ket{\psi_S}+\ket{\psi_D})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7,4653"/>
  <p:tag name="ORIGINALWIDTH" val="1320,585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R} = \frac{\sqrt{2}}{2}(\ket{\psi_S}-\ket{\psi_D})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1304,837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S} = \frac{1}{\sqrt{2}}(\ket{\psi_L}+\ket{\psi_R})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,4646"/>
  <p:tag name="ORIGINALWIDTH" val="1322,835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D} = \frac{1}{\sqrt{2}}(\ket{\psi_L} - \ket{\psi_R})&#10;\end{equation*}&#10;\end{document}"/>
  <p:tag name="IGUANATEXSIZE" val="20"/>
  <p:tag name="IGUANATEXCURSOR" val="18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7,4653"/>
  <p:tag name="ORIGINALWIDTH" val="1313,836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L} = \frac{\sqrt{2}}{2}(\ket{\psi_S}+\ket{\psi_D})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7,4653"/>
  <p:tag name="ORIGINALWIDTH" val="1320,585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_R} = \frac{\sqrt{2}}{2}(\ket{\psi_S}-\ket{\psi_D})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0,7124"/>
  <p:tag name="ORIGINALWIDTH" val="893,8882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rho_{\{S,D\}} =    \begin{bmatrix}         \frac{1}{2} &amp; \frac{1}{2} \\         \frac{1}{2}  &amp; \frac{1}{2} \\&#10;\end{bmatrix}&#10;\end{equation*}&#10;\end{document}"/>
  <p:tag name="IGUANATEXSIZE" val="20"/>
  <p:tag name="IGUANATEXCURSOR" val="21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,2126"/>
  <p:tag name="ORIGINALWIDTH" val="857,8928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rho_{\{L,R\}} =    \begin{bmatrix}         1 &amp; 0 \\         0  &amp; 0 \\&#10;\end{bmatrix}&#10;\end{equation*}&#10;\end{document}"/>
  <p:tag name="IGUANATEXSIZE" val="20"/>
  <p:tag name="IGUANATEXCURSOR" val="20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1389,576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(t)} = \sum\limits_n c_n\Ket{\phi_n}e^{-iE_n t}&#10;\end{equation*}&#10;\end{document}"/>
  <p:tag name="IGUANATEXSIZE" val="20"/>
  <p:tag name="IGUANATEXCURSOR" val="16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,9846"/>
  <p:tag name="ORIGINALWIDTH" val="149,2313"/>
  <p:tag name="OUTPUTTYPE" val="PNG"/>
  <p:tag name="IGUANATEXVERSION" val="161"/>
  <p:tag name="LATEXADDIN" val="\documentclass{article}&#10;\usepackage{amsmath}&#10;\pagestyle{empty}&#10;\begin{document}&#10;\begin{equation*}&#10;\hat{n}_{ji}&#10;\end{equation*}&#10;&#10;&#10;&#10;\end{document}"/>
  <p:tag name="IGUANATEXSIZE" val="20"/>
  <p:tag name="IGUANATEXCURSOR" val="11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,2167"/>
  <p:tag name="ORIGINALWIDTH" val="1001,875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rho} = \sum\limits_i p_i \Ket{\Psi_i}\Bra{\Psi_i}&#10;\end{equation*}&#10;\end{document}"/>
  <p:tag name="IGUANATEXSIZE" val="20"/>
  <p:tag name="IGUANATEXCURSOR" val="17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2,4335"/>
  <p:tag name="ORIGINALWIDTH" val="2894,638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rho_{\{\text{H eigen}\}} =    \begin{bmatrix}         &#10;|c_1|^2 &amp; c_1c^*_2 e^{-i(E_1 - E_2)t} &amp;\hdots  \\         c_2c^*_1 e^{-i(E_2 - E_1)t}  &amp; |c_1|^2 &amp;\hdots\\&#10;\vdots &amp; \vdots&amp; \ddots\&#10;\end{bmatrix}&#10;\end{equation*}&#10;\end{document}"/>
  <p:tag name="IGUANATEXSIZE" val="20"/>
  <p:tag name="IGUANATEXCURSOR" val="31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1389,576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(t)} = \sum\limits_n c_n\Ket{\phi_n}e^{-iE_n t}&#10;\end{equation*}&#10;\end{document}"/>
  <p:tag name="IGUANATEXSIZE" val="20"/>
  <p:tag name="IGUANATEXCURSOR" val="16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6,2167"/>
  <p:tag name="ORIGINALWIDTH" val="1001,875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rho} = \sum\limits_i p_i \Ket{\Psi_i}\Bra{\Psi_i}&#10;\end{equation*}&#10;\end{document}"/>
  <p:tag name="IGUANATEXSIZE" val="20"/>
  <p:tag name="IGUANATEXCURSOR" val="17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2,4335"/>
  <p:tag name="ORIGINALWIDTH" val="2894,638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rho_{\{\text{H eigen}\}} =    \begin{bmatrix}         &#10;|c_1|^2 &amp; c_1c^*_2 e^{-i(E_1 - E_2)t} &amp;\hdots  \\         c_2c^*_1 e^{-i(E_2 - E_1)t}  &amp; |c_1|^2 &amp;\hdots\\&#10;\vdots &amp; \vdots&amp; \ddots\&#10;\end{bmatrix}&#10;\end{equation*}&#10;\end{document}"/>
  <p:tag name="IGUANATEXSIZE" val="20"/>
  <p:tag name="IGUANATEXCURSOR" val="31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74,578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} = \alpha\ket{1}\Ket{\,\,\,\,\,} + \beta\ket{2}\Ket{\,\,\,\,\,}&#10;\end{equation*}&#10;\end{document}"/>
  <p:tag name="IGUANATEXSIZE" val="20"/>
  <p:tag name="IGUANATEXCURSOR" val="14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593,9257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rho} = \ket{\Psi}\bra{\Psi}&#10;\end{equation*}&#10;\end{document}"/>
  <p:tag name="IGUANATEXSIZE" val="20"/>
  <p:tag name="IGUANATEXCURSOR" val="16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57,7053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text{Tr}_E(\rho)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74,578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ket{\Psi} = \alpha\ket{1}\Ket{\,\,\,\,\,} + \beta\ket{2}\Ket{\,\,\,\,\,}&#10;\end{equation*}&#10;\end{document}"/>
  <p:tag name="IGUANATEXSIZE" val="20"/>
  <p:tag name="IGUANATEXCURSOR" val="14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593,9257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rho} = \ket{\Psi}\bra{\Psi}&#10;\end{equation*}&#10;\end{document}"/>
  <p:tag name="IGUANATEXSIZE" val="20"/>
  <p:tag name="IGUANATEXCURSOR" val="16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,9846"/>
  <p:tag name="ORIGINALWIDTH" val="91,48859"/>
  <p:tag name="OUTPUTTYPE" val="PNG"/>
  <p:tag name="IGUANATEXVERSION" val="161"/>
  <p:tag name="LATEXADDIN" val="\documentclass{article}&#10;\usepackage{amsmath}&#10;\pagestyle{empty}&#10;\begin{document}&#10;\begin{equation*}&#10;\hat{r}_j&#10;\end{equation*}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,2313"/>
  <p:tag name="ORIGINALWIDTH" val="881,1398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langle \hat{A} \rangle_E = \text{Tr}_E(\hat{A}\hat{\rho})&#10;\end{equation*}&#10;\end{document}"/>
  <p:tag name="IGUANATEXSIZE" val="20"/>
  <p:tag name="IGUANATEXCURSOR" val="17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,7353"/>
  <p:tag name="ORIGINALWIDTH" val="156,7304"/>
  <p:tag name="OUTPUTTYPE" val="PNG"/>
  <p:tag name="IGUANATEXVERSION" val="161"/>
  <p:tag name="LATEXADDIN" val="\documentclass{article}&#10;\usepackage{amsmath}&#10;\usepackage{bm}&#10;\usepackage{braket}&#10;\pagestyle{empty}&#10;\begin{document}&#10;\begin{equation*}&#10;\hat{\rho}^{\text{eq}}&#10;\end{equation*}&#10;\end{document}"/>
  <p:tag name="IGUANATEXSIZE" val="20"/>
  <p:tag name="IGUANATEXCURSOR" val="14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513,6857"/>
  <p:tag name="OUTPUTTYPE" val="PNG"/>
  <p:tag name="IGUANATEXVERSION" val="161"/>
  <p:tag name="LATEXADDIN" val="\documentclass{article}&#10;\usepackage{amsmath}&#10;\pagestyle{empty}&#10;\begin{document}&#10;\begin{equation*}&#10;\langle x(0)x(t)\rangle&#10;\end{equation*}&#10;\end{document}"/>
  <p:tag name="IGUANATEXSIZE" val="20"/>
  <p:tag name="IGUANATEXCURSOR" val="11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640,795"/>
  <p:tag name="OUTPUTTYPE" val="PNG"/>
  <p:tag name="IGUANATEXVERSION" val="161"/>
  <p:tag name="LATEXADDIN" val="\documentclass{article}&#10;\usepackage{amsmath}&#10;\pagestyle{empty}&#10;\begin{document}&#10;$|\Psi_{\text{total}}\rangle = (\alpha |0\rangle + \beta |1\rangle) \otimes |\eta_{\text{ini}}\rangle$&#10;&#10;&#10;&#10;\end{document}"/>
  <p:tag name="IGUANATEXSIZE" val="20"/>
  <p:tag name="IGUANATEXCURSOR" val="17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835,021"/>
  <p:tag name="OUTPUTTYPE" val="PNG"/>
  <p:tag name="IGUANATEXVERSION" val="161"/>
  <p:tag name="LATEXADDIN" val="\documentclass{article}&#10;\usepackage{amsmath}&#10;\pagestyle{empty}&#10;\begin{document}&#10;$|\Psi_{\text{total}}\rangle = \alpha |0\rangle \otimes |\eta_0\rangle + \beta |1\rangle \otimes |\eta_1\rangle$&#10;&#10;&#10;&#10;\end{document}"/>
  <p:tag name="IGUANATEXSIZE" val="20"/>
  <p:tag name="IGUANATEXCURSOR" val="14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332"/>
  <p:tag name="ORIGINALWIDTH" val="3334,833"/>
  <p:tag name="OUTPUTTYPE" val="PNG"/>
  <p:tag name="IGUANATEXVERSION" val="161"/>
  <p:tag name="LATEXADDIN" val="\documentclass{article}&#10;\usepackage{amsmath}&#10;\pagestyle{empty}&#10;\begin{document}&#10;$\rho_S = \alpha^2 |0\rangle \langle 0| + \beta^2 |1\rangle \langle 1| + \alpha \beta^* \langle \eta_0 | \eta_1 \rangle |0\rangle \langle 1| + \alpha^* \beta \langle \eta_1 | \eta_0 \rangle |1\rangle \langle 0|$&#10;&#10;&#10;&#10;\end{document}"/>
  <p:tag name="IGUANATEXSIZE" val="20"/>
  <p:tag name="IGUANATEXCURSOR" val="18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72,1409"/>
  <p:tag name="OUTPUTTYPE" val="PNG"/>
  <p:tag name="IGUANATEXVERSION" val="161"/>
  <p:tag name="LATEXADDIN" val="\documentclass{article}&#10;\usepackage{amsmath}&#10;\pagestyle{empty}&#10;\begin{document}&#10;$\rho_S = \text{Tr}_E(\rho_{\text{total}})$&#10;&#10;&#10;&#10;\end{document}"/>
  <p:tag name="IGUANATEXSIZE" val="20"/>
  <p:tag name="IGUANATEXCURSOR" val="12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07,349"/>
  <p:tag name="OUTPUTTYPE" val="PNG"/>
  <p:tag name="IGUANATEXVERSION" val="161"/>
  <p:tag name="LATEXADDIN" val="\documentclass{article}&#10;\usepackage{amsmath}&#10;\pagestyle{empty}&#10;\begin{document}&#10;$\rho_{\text{total}} = |\Psi_{\text{total}}\rangle \langle \Psi_{\text{total}}|$&#10;&#10;&#10;&#10;\end{document}"/>
  <p:tag name="IGUANATEXSIZE" val="20"/>
  <p:tag name="IGUANATEXCURSOR" val="15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56,093"/>
  <p:tag name="OUTPUTTYPE" val="PNG"/>
  <p:tag name="IGUANATEXVERSION" val="161"/>
  <p:tag name="LATEXADDIN" val="\documentclass{article}&#10;\usepackage{amsmath}&#10;\pagestyle{empty}&#10;\begin{document}&#10;$\rho_S = p_0 |0\rangle \langle 0| + p_1 |1\rangle \langle 1|$&#10;&#10;&#10;&#10;\end{document}"/>
  <p:tag name="IGUANATEXSIZE" val="20"/>
  <p:tag name="IGUANATEXCURSOR" val="14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,7323"/>
  <p:tag name="ORIGINALWIDTH" val="2095,238"/>
  <p:tag name="OUTPUTTYPE" val="PNG"/>
  <p:tag name="IGUANATEXVERSION" val="161"/>
  <p:tag name="LATEXADDIN" val="\documentclass{article}&#10;\usepackage{amsmath}&#10;\pagestyle{empty}&#10;\begin{document}&#10;$\text{Off-diagonal terms} \sim \langle \eta_0 | \eta_1 \rangle \sim e^{-t/\tau_{\text{dec}}}$&#10;&#10;&#10;&#10;\end{document}"/>
  <p:tag name="IGUANATEXSIZE" val="20"/>
  <p:tag name="IGUANATEXCURSOR" val="13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,7368"/>
  <p:tag name="ORIGINALWIDTH" val="83,98952"/>
  <p:tag name="OUTPUTTYPE" val="PNG"/>
  <p:tag name="IGUANATEXVERSION" val="161"/>
  <p:tag name="LATEXADDIN" val="\documentclass{article}&#10;\usepackage{amsmath}&#10;\pagestyle{empty}&#10;\begin{document}&#10;\begin{equation*}&#10;\hat{r}_i&#10;\end{equation*}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9868"/>
  <p:tag name="ORIGINALWIDTH" val="1093,363"/>
  <p:tag name="OUTPUTTYPE" val="PNG"/>
  <p:tag name="IGUANATEXVERSION" val="161"/>
  <p:tag name="LATEXADDIN" val="\documentclass{article}&#10;\usepackage{amsmath}&#10;\pagestyle{empty}&#10;\begin{document}&#10;\begin{equation*}&#10;H = H_E + H_S + H_{I} &#10;\end{equation*}&#10;\end{document}"/>
  <p:tag name="IGUANATEXSIZE" val="20"/>
  <p:tag name="IGUANATEXCURSOR" val="13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15,823"/>
  <p:tag name="OUTPUTTYPE" val="PNG"/>
  <p:tag name="IGUANATEXVERSION" val="161"/>
  <p:tag name="LATEXADDIN" val="\documentclass{article}&#10;\usepackage{amsmath}&#10;\pagestyle{empty}&#10;\usepackage{braket}&#10;\begin{document}&#10;\begin{equation*}&#10;H_{I} = \Sigma_0\Ket{0}\Bra{0} +  \Sigma_1\Ket{1}\Bra{1}&#10;\end{equation*}&#10;\end{document}"/>
  <p:tag name="IGUANATEXSIZE" val="20"/>
  <p:tag name="IGUANATEXCURSOR" val="16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30,859"/>
  <p:tag name="OUTPUTTYPE" val="PNG"/>
  <p:tag name="IGUANATEXVERSION" val="161"/>
  <p:tag name="LATEXADDIN" val="\documentclass{article}&#10;\usepackage{amsmath}&#10;\pagestyle{empty}&#10;\usepackage{braket}&#10;\begin{document}&#10;\begin{equation*}&#10;H_{I} = \Sigma_0 + \Delta\Sigma\Ket{1}\Bra{1}&#10;\end{equation*}&#10;\end{document}"/>
  <p:tag name="IGUANATEXSIZE" val="20"/>
  <p:tag name="IGUANATEXCURSOR" val="16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,2354"/>
  <p:tag name="ORIGINALWIDTH" val="435,6955"/>
  <p:tag name="OUTPUTTYPE" val="PNG"/>
  <p:tag name="IGUANATEXVERSION" val="161"/>
  <p:tag name="LATEXADDIN" val="\documentclass{article}&#10;\usepackage{amsmath}&#10;\pagestyle{empty}&#10;\usepackage{braket}&#10;\begin{document}&#10;\begin{equation*}&#10;\Sigma_0 \neq \Sigma_1&#10;\end{equation*}&#10;\end{document}"/>
  <p:tag name="IGUANATEXSIZE" val="20"/>
  <p:tag name="IGUANATEXCURSOR" val="11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,4863"/>
  <p:tag name="ORIGINALWIDTH" val="787,4016"/>
  <p:tag name="OUTPUTTYPE" val="PNG"/>
  <p:tag name="IGUANATEXVERSION" val="161"/>
  <p:tag name="LATEXADDIN" val="\documentclass{article}&#10;\usepackage{amsmath}&#10;\pagestyle{empty}&#10;\usepackage{braket}&#10;\begin{document}&#10;\begin{equation*}&#10;\Delta\Sigma = \Sigma_1 - \Sigma_0&#10;\end{equation*}&#10;\end{document}"/>
  <p:tag name="IGUANATEXSIZE" val="20"/>
  <p:tag name="IGUANATEXCURSOR" val="15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77,8777"/>
  <p:tag name="OUTPUTTYPE" val="PNG"/>
  <p:tag name="IGUANATEXVERSION" val="161"/>
  <p:tag name="LATEXADDIN" val="\documentclass{article}&#10;\usepackage{amsmath}&#10;\usepackage{braket}&#10;\pagestyle{empty}&#10;\begin{document}&#10;$1 = \Ket{0}\Bra{0} + \Ket{1}\Bra{1}$&#10;&#10;&#10;&#10;\end{document}"/>
  <p:tag name="IGUANATEXSIZE" val="20"/>
  <p:tag name="IGUANATEXCURSOR" val="13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9835"/>
  <p:tag name="ORIGINALWIDTH" val="1457,818"/>
  <p:tag name="OUTPUTTYPE" val="PNG"/>
  <p:tag name="IGUANATEXVERSION" val="161"/>
  <p:tag name="LATEXADDIN" val="\documentclass{article}&#10;\usepackage{amsmath}&#10;\pagestyle{empty}&#10;\usepackage{braket}&#10;\begin{document}&#10;\begin{equation*}&#10;H'_{I} = H_I - \Sigma_0 = \Delta\Sigma\Ket{1}\Bra{1}&#10;\end{equation*}&#10;\end{document}"/>
  <p:tag name="IGUANATEXSIZE" val="20"/>
  <p:tag name="IGUANATEXCURSOR" val="16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2336"/>
  <p:tag name="ORIGINALWIDTH" val="824,147"/>
  <p:tag name="OUTPUTTYPE" val="PNG"/>
  <p:tag name="IGUANATEXVERSION" val="161"/>
  <p:tag name="LATEXADDIN" val="\documentclass{article}&#10;\usepackage{amsmath}&#10;\pagestyle{empty}&#10;\usepackage{braket}&#10;\begin{document}&#10;\begin{equation*}&#10;H'_{E} = H_E + \Sigma_0&#10;\end{equation*}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,2385"/>
  <p:tag name="ORIGINALWIDTH" val="412,4484"/>
  <p:tag name="OUTPUTTYPE" val="PNG"/>
  <p:tag name="IGUANATEXVERSION" val="161"/>
  <p:tag name="LATEXADDIN" val="\documentclass{article}&#10;\usepackage{amsmath}&#10;\pagestyle{empty}&#10;\usepackage{braket}&#10;\begin{document}&#10;\begin{equation*}&#10;\Delta\Sigma=0&#10;\end{equation*}&#10;\end{document}"/>
  <p:tag name="IGUANATEXSIZE" val="20"/>
  <p:tag name="IGUANATEXCURSOR" val="13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,7312"/>
  <p:tag name="ORIGINALWIDTH" val="2096,738"/>
  <p:tag name="OUTPUTTYPE" val="PNG"/>
  <p:tag name="IGUANATEXVERSION" val="161"/>
  <p:tag name="LATEXADDIN" val="\documentclass{article}&#10;\usepackage{amsmath}&#10;\usepackage{braket}&#10;\pagestyle{empty}&#10;\begin{document}&#10;$\Ket{\eta_0} = U^E_0(t)\Ket{\eta_{\text{ini}}} = \text{exp}\left( \frac{-i}{\hbar}H'_E t \right)\Ket{\eta_{\text{ini}}}$&#10;&#10;&#10;&#10;\end{document}"/>
  <p:tag name="IGUANATEXSIZE" val="20"/>
  <p:tag name="IGUANATEXCURSOR" val="11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3,7233"/>
  <p:tag name="OUTPUTTYPE" val="PNG"/>
  <p:tag name="IGUANATEXVERSION" val="161"/>
  <p:tag name="LATEXADDIN" val="\documentclass{article}&#10;\usepackage{amsmath}&#10;\usepackage{bm}&#10;\pagestyle{empty}&#10;\begin{document}&#10;$\bm{\mu}(t)$&#10;&#10;&#10;&#10;\end{document}"/>
  <p:tag name="IGUANATEXSIZE" val="20"/>
  <p:tag name="IGUANATEXCURSOR" val="9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182,2272"/>
  <p:tag name="OUTPUTTYPE" val="PNG"/>
  <p:tag name="IGUANATEXVERSION" val="161"/>
  <p:tag name="LATEXADDIN" val="\documentclass{article}&#10;\usepackage{amsmath}&#10;\pagestyle{empty}&#10;\begin{document}&#10;\begin{equation*}&#10;=0&#10;\end{equation*}&#10;&#10;&#10;&#10;\end{document}"/>
  <p:tag name="IGUANATEXSIZE" val="20"/>
  <p:tag name="IGUANATEXCURSOR" val="10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,7312"/>
  <p:tag name="ORIGINALWIDTH" val="2539,183"/>
  <p:tag name="OUTPUTTYPE" val="PNG"/>
  <p:tag name="IGUANATEXVERSION" val="161"/>
  <p:tag name="LATEXADDIN" val="\documentclass{article}&#10;\usepackage{amsmath}&#10;\usepackage{braket}&#10;\pagestyle{empty}&#10;\begin{document}&#10;$\Ket{\eta_1} = U^E_1(t)\Ket{\eta_{\text{ini}}} = \text{exp}\left( \frac{-i}{\hbar}(H'_E + \Delta \Sigma) t \right)\Ket{\eta_{\text{ini}}} $&#10;&#10;&#10;&#10;\end{document}"/>
  <p:tag name="IGUANATEXSIZE" val="20"/>
  <p:tag name="IGUANATEXCURSOR" val="11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,2336"/>
  <p:tag name="ORIGINALWIDTH" val="380,2025"/>
  <p:tag name="OUTPUTTYPE" val="PNG"/>
  <p:tag name="IGUANATEXVERSION" val="161"/>
  <p:tag name="LATEXADDIN" val="\documentclass{article}&#10;\usepackage{amsmath}&#10;\pagestyle{empty}&#10;\usepackage{braket}&#10;\begin{document}&#10;\begin{equation*}&#10;H'_{I}=0&#10;\end{equation*}&#10;\end{document}"/>
  <p:tag name="IGUANATEXSIZE" val="20"/>
  <p:tag name="IGUANATEXCURSOR" val="12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,4829"/>
  <p:tag name="ORIGINALWIDTH" val="1565,054"/>
  <p:tag name="OUTPUTTYPE" val="PNG"/>
  <p:tag name="IGUANATEXVERSION" val="161"/>
  <p:tag name="LATEXADDIN" val="\documentclass{article}&#10;\usepackage{amsmath}&#10;\usepackage{braket}&#10;\pagestyle{empty}&#10;\begin{document}&#10;$U(t) = U^E_0\Ket{0}\Bra{0} + U^E_1\Ket{1}\Bra{1}$&#10;&#10;&#10;&#10;\end{document}"/>
  <p:tag name="IGUANATEXSIZE" val="20"/>
  <p:tag name="IGUANATEXCURSOR" val="13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9,4713"/>
  <p:tag name="ORIGINALWIDTH" val="1799,025"/>
  <p:tag name="OUTPUTTYPE" val="PNG"/>
  <p:tag name="IGUANATEXVERSION" val="161"/>
  <p:tag name="LATEXADDIN" val="\documentclass{article}&#10;\usepackage{amsmath}&#10;\usepackage{braket}&#10;\pagestyle{empty}&#10;\begin{document}&#10;\begin{equation*}&#10;\Braket{\eta_0|\eta_1} = \Braket{\eta_{\text{ini}}|U_0^\dagger(t)U_1(t)|\eta_{\text{ini}}}&#10;\end{equation*}&#10;&#10;&#10;&#10;\end{document}"/>
  <p:tag name="IGUANATEXSIZE" val="20"/>
  <p:tag name="IGUANATEXCURSOR" val="19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1,7173"/>
  <p:tag name="ORIGINALWIDTH" val="2464,942"/>
  <p:tag name="OUTPUTTYPE" val="PNG"/>
  <p:tag name="IGUANATEXVERSION" val="161"/>
  <p:tag name="LATEXADDIN" val="\documentclass{article}&#10;\usepackage{amsmath}&#10;\usepackage{braket}&#10;\pagestyle{empty}&#10;\begin{document}&#10;\begin{equation*}&#10;\frac{\partial}{\partial t}\left(U_0^\dagger (t) U_1(t)\right) = \frac{-i}{\hbar} U^\dagger_1(t)\Delta\Sigma U_0 \left(U_0^\dagger t U_1(t)  \right)&#10;\end{equation*}&#10;&#10;&#10;&#10;\end{document}"/>
  <p:tag name="IGUANATEXSIZE" val="20"/>
  <p:tag name="IGUANATEXCURSOR" val="16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8,4439"/>
  <p:tag name="ORIGINALWIDTH" val="2606,674"/>
  <p:tag name="OUTPUTTYPE" val="PNG"/>
  <p:tag name="IGUANATEXVERSION" val="161"/>
  <p:tag name="LATEXADDIN" val="\documentclass{article}&#10;\usepackage{amsmath}&#10;\usepackage{braket}&#10;\pagestyle{empty}&#10;\begin{document}&#10;\begin{equation*}&#10;\left(U_0^\dagger(t) U_1(t)\right) =\frac{-i}{\hbar}\text{exp}_+\left(\int\limits_0^t d\tau U^\dagger_0(\tau)\Delta\Sigma U_0(\tau)  \right)&#10;\end{equation*}&#10;&#10;&#10;&#10;\end{document}"/>
  <p:tag name="IGUANATEXSIZE" val="20"/>
  <p:tag name="IGUANATEXCURSOR" val="18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,7312"/>
  <p:tag name="ORIGINALWIDTH" val="2096,738"/>
  <p:tag name="OUTPUTTYPE" val="PNG"/>
  <p:tag name="IGUANATEXVERSION" val="161"/>
  <p:tag name="LATEXADDIN" val="\documentclass{article}&#10;\usepackage{amsmath}&#10;\usepackage{braket}&#10;\pagestyle{empty}&#10;\begin{document}&#10;$\Ket{\eta_0} = U^E_0(t)\Ket{\eta_{\text{ini}}} = \text{exp}\left( \frac{-i}{\hbar}H'_E t \right)\Ket{\eta_{\text{ini}}}$&#10;&#10;&#10;&#10;\end{document}"/>
  <p:tag name="IGUANATEXSIZE" val="20"/>
  <p:tag name="IGUANATEXCURSOR" val="11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,7312"/>
  <p:tag name="ORIGINALWIDTH" val="2539,183"/>
  <p:tag name="OUTPUTTYPE" val="PNG"/>
  <p:tag name="IGUANATEXVERSION" val="161"/>
  <p:tag name="LATEXADDIN" val="\documentclass{article}&#10;\usepackage{amsmath}&#10;\usepackage{braket}&#10;\pagestyle{empty}&#10;\begin{document}&#10;$\Ket{\eta_1} = U^E_1(t)\Ket{\eta_{\text{ini}}} = \text{exp}\left( \frac{-i}{\hbar}(H'_E + \Delta \Sigma) t \right)\Ket{\eta_{\text{ini}}} $&#10;&#10;&#10;&#10;\end{document}"/>
  <p:tag name="IGUANATEXSIZE" val="20"/>
  <p:tag name="IGUANATEXCURSOR" val="11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9832"/>
  <p:tag name="ORIGINALWIDTH" val="164,9794"/>
  <p:tag name="OUTPUTTYPE" val="PNG"/>
  <p:tag name="IGUANATEXVERSION" val="161"/>
  <p:tag name="LATEXADDIN" val="\documentclass{article}&#10;\usepackage{amsmath}&#10;\usepackage{braket}&#10;\pagestyle{empty}&#10;\begin{document}&#10;$ U^E_1$&#10;&#10;&#10;&#10;\end{document}"/>
  <p:tag name="IGUANATEXSIZE" val="20"/>
  <p:tag name="IGUANATEXCURSOR" val="10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6,4567"/>
  <p:tag name="ORIGINALWIDTH" val="2395,95"/>
  <p:tag name="OUTPUTTYPE" val="PNG"/>
  <p:tag name="IGUANATEXVERSION" val="161"/>
  <p:tag name="LATEXADDIN" val="\documentclass{article}&#10;\usepackage{amsmath}&#10;\pagestyle{empty}&#10;\begin{document}&#10;\begin{equation*}&#10;=2(Ze)^2\sum\limits_{j\neq i}^{} \frac{3(\hat{n}_{ji}\cdot\hat{r}_i)(\hat{r}_j\cdot\hat{n}_{ji})-\hat{r}_j\cdot\hat{r}_i}{4\pi\epsilon R_{ij}^3}r_j(t)&#10;\end{equation*}&#10;&#10;&#10;&#10;\end{document}"/>
  <p:tag name="IGUANATEXSIZE" val="20"/>
  <p:tag name="IGUANATEXCURSOR" val="26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,2179"/>
  <p:tag name="ORIGINALWIDTH" val="1295,088"/>
  <p:tag name="OUTPUTTYPE" val="PNG"/>
  <p:tag name="IGUANATEXVERSION" val="161"/>
  <p:tag name="LATEXADDIN" val="\documentclass{article}&#10;\usepackage{amsmath}&#10;\pagestyle{empty}&#10;\begin{document}&#10;\begin{equation*}&#10;m\ddot{x} = -\lambda\dot{x} - \frac{k}{m}x + \eta(t)&#10;\end{equation*}&#10;\end{document}"/>
  <p:tag name="IGUANATEXSIZE" val="20"/>
  <p:tag name="IGUANATEXCURSOR" val="13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,2179"/>
  <p:tag name="ORIGINALWIDTH" val="1295,088"/>
  <p:tag name="OUTPUTTYPE" val="PNG"/>
  <p:tag name="IGUANATEXVERSION" val="161"/>
  <p:tag name="LATEXADDIN" val="\documentclass{article}&#10;\usepackage{amsmath}&#10;\pagestyle{empty}&#10;\begin{document}&#10;\begin{equation*}&#10;m\ddot{x} = -\lambda\dot{x} - \frac{k}{m}x + \eta(t)&#10;\end{equation*}&#10;\end{document}"/>
  <p:tag name="IGUANATEXSIZE" val="20"/>
  <p:tag name="IGUANATEXCURSOR" val="13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513,6857"/>
  <p:tag name="OUTPUTTYPE" val="PNG"/>
  <p:tag name="IGUANATEXVERSION" val="161"/>
  <p:tag name="LATEXADDIN" val="\documentclass{article}&#10;\usepackage{amsmath}&#10;\pagestyle{empty}&#10;\begin{document}&#10;\begin{equation*}&#10;\langle x(0)x(t)\rangle&#10;\end{equation*}&#10;\end{document}"/>
  <p:tag name="IGUANATEXSIZE" val="20"/>
  <p:tag name="IGUANATEXCURSOR" val="11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513,6857"/>
  <p:tag name="OUTPUTTYPE" val="PNG"/>
  <p:tag name="IGUANATEXVERSION" val="161"/>
  <p:tag name="LATEXADDIN" val="\documentclass{article}&#10;\usepackage{amsmath}&#10;\pagestyle{empty}&#10;\begin{document}&#10;\begin{equation*}&#10;\langle x(0)x(t)\rangle&#10;\end{equation*}&#10;\end{document}"/>
  <p:tag name="IGUANATEXSIZE" val="20"/>
  <p:tag name="IGUANATEXCURSOR" val="11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50,9186"/>
  <p:tag name="OUTPUTTYPE" val="PNG"/>
  <p:tag name="IGUANATEXVERSION" val="161"/>
  <p:tag name="LATEXADDIN" val="\documentclass{article}&#10;\usepackage{amsmath}&#10;\usepackage{bm}&#10;\pagestyle{empty}&#10;\begin{document}&#10;$\bm{\mu}(t) = q\bm{r}(t)$&#10;&#10;&#10;&#10;\end{document}"/>
  <p:tag name="IGUANATEXSIZE" val="20"/>
  <p:tag name="IGUANATEXCURSOR" val="12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99291"/>
  <p:tag name="ORIGINALWIDTH" val="59,2426"/>
  <p:tag name="OUTPUTTYPE" val="PNG"/>
  <p:tag name="IGUANATEXVERSION" val="161"/>
  <p:tag name="LATEXADDIN" val="\documentclass{article}&#10;\usepackage{amsmath}&#10;\usepackage{bm}&#10;\pagestyle{empty}&#10;\begin{document}&#10;$\bm{r}$&#10;&#10;&#10;&#10;\end{document}"/>
  <p:tag name="IGUANATEXSIZE" val="20"/>
  <p:tag name="IGUANATEXCURSOR" val="9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,74016"/>
  <p:tag name="ORIGINALWIDTH" val="51,74354"/>
  <p:tag name="OUTPUTTYPE" val="PNG"/>
  <p:tag name="IGUANATEXVERSION" val="161"/>
  <p:tag name="LATEXADDIN" val="\documentclass{article}&#10;\usepackage{amsmath}&#10;\usepackage{bm}&#10;\pagestyle{empty}&#10;\begin{document}&#10;$q$&#10;&#10;&#10;&#10;\end{document}"/>
  <p:tag name="IGUANATEXSIZE" val="20"/>
  <p:tag name="IGUANATEXCURSOR" val="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,74016"/>
  <p:tag name="ORIGINALWIDTH" val="143,2321"/>
  <p:tag name="OUTPUTTYPE" val="PNG"/>
  <p:tag name="IGUANATEXVERSION" val="161"/>
  <p:tag name="LATEXADDIN" val="\documentclass{article}&#10;\usepackage{amsmath}&#10;\usepackage{bm}&#10;\pagestyle{empty}&#10;\begin{document}&#10;$-q$&#10;&#10;&#10;&#10;\end{document}"/>
  <p:tag name="IGUANATEXSIZE" val="20"/>
  <p:tag name="IGUANATEXCURSOR" val="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13,7233"/>
  <p:tag name="OUTPUTTYPE" val="PNG"/>
  <p:tag name="IGUANATEXVERSION" val="161"/>
  <p:tag name="LATEXADDIN" val="\documentclass{article}&#10;\usepackage{amsmath}&#10;\usepackage{bm}&#10;\pagestyle{empty}&#10;\begin{document}&#10;$\bm{\mu}(t)$&#10;&#10;&#10;&#10;\end{document}"/>
  <p:tag name="IGUANATEXSIZE" val="20"/>
  <p:tag name="IGUANATEXCURSOR" val="9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50,9186"/>
  <p:tag name="OUTPUTTYPE" val="PNG"/>
  <p:tag name="IGUANATEXVERSION" val="161"/>
  <p:tag name="LATEXADDIN" val="\documentclass{article}&#10;\usepackage{amsmath}&#10;\usepackage{bm}&#10;\pagestyle{empty}&#10;\begin{document}&#10;$\bm{\mu}(t) = q\bm{r}(t)$&#10;&#10;&#10;&#10;\end{document}"/>
  <p:tag name="IGUANATEXSIZE" val="20"/>
  <p:tag name="IGUANATEXCURSOR" val="12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99291"/>
  <p:tag name="ORIGINALWIDTH" val="59,2426"/>
  <p:tag name="OUTPUTTYPE" val="PNG"/>
  <p:tag name="IGUANATEXVERSION" val="161"/>
  <p:tag name="LATEXADDIN" val="\documentclass{article}&#10;\usepackage{amsmath}&#10;\usepackage{bm}&#10;\pagestyle{empty}&#10;\begin{document}&#10;$\bm{r}$&#10;&#10;&#10;&#10;\end{document}"/>
  <p:tag name="IGUANATEXSIZE" val="20"/>
  <p:tag name="IGUANATEXCURSOR" val="9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,74016"/>
  <p:tag name="ORIGINALWIDTH" val="51,74354"/>
  <p:tag name="OUTPUTTYPE" val="PNG"/>
  <p:tag name="IGUANATEXVERSION" val="161"/>
  <p:tag name="LATEXADDIN" val="\documentclass{article}&#10;\usepackage{amsmath}&#10;\usepackage{bm}&#10;\pagestyle{empty}&#10;\begin{document}&#10;$q$&#10;&#10;&#10;&#10;\end{document}"/>
  <p:tag name="IGUANATEXSIZE" val="20"/>
  <p:tag name="IGUANATEXCURSOR" val="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,74016"/>
  <p:tag name="ORIGINALWIDTH" val="143,2321"/>
  <p:tag name="OUTPUTTYPE" val="PNG"/>
  <p:tag name="IGUANATEXVERSION" val="161"/>
  <p:tag name="LATEXADDIN" val="\documentclass{article}&#10;\usepackage{amsmath}&#10;\usepackage{bm}&#10;\pagestyle{empty}&#10;\begin{document}&#10;$-q$&#10;&#10;&#10;&#10;\end{document}"/>
  <p:tag name="IGUANATEXSIZE" val="20"/>
  <p:tag name="IGUANATEXCURSOR" val="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50,9186"/>
  <p:tag name="OUTPUTTYPE" val="PNG"/>
  <p:tag name="IGUANATEXVERSION" val="161"/>
  <p:tag name="LATEXADDIN" val="\documentclass{article}&#10;\usepackage{amsmath}&#10;\usepackage{bm}&#10;\pagestyle{empty}&#10;\begin{document}&#10;$\bm{\mu}(t) = q\bm{r}(t)$&#10;&#10;&#10;&#10;\end{document}"/>
  <p:tag name="IGUANATEXSIZE" val="20"/>
  <p:tag name="IGUANATEXCURSOR" val="12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99291"/>
  <p:tag name="ORIGINALWIDTH" val="59,2426"/>
  <p:tag name="OUTPUTTYPE" val="PNG"/>
  <p:tag name="IGUANATEXVERSION" val="161"/>
  <p:tag name="LATEXADDIN" val="\documentclass{article}&#10;\usepackage{amsmath}&#10;\usepackage{bm}&#10;\pagestyle{empty}&#10;\begin{document}&#10;$\bm{r}$&#10;&#10;&#10;&#10;\end{document}"/>
  <p:tag name="IGUANATEXSIZE" val="20"/>
  <p:tag name="IGUANATEXCURSOR" val="9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,74016"/>
  <p:tag name="ORIGINALWIDTH" val="51,74354"/>
  <p:tag name="OUTPUTTYPE" val="PNG"/>
  <p:tag name="IGUANATEXVERSION" val="161"/>
  <p:tag name="LATEXADDIN" val="\documentclass{article}&#10;\usepackage{amsmath}&#10;\usepackage{bm}&#10;\pagestyle{empty}&#10;\begin{document}&#10;$q$&#10;&#10;&#10;&#10;\end{document}"/>
  <p:tag name="IGUANATEXSIZE" val="20"/>
  <p:tag name="IGUANATEXCURSOR" val="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,74016"/>
  <p:tag name="ORIGINALWIDTH" val="143,2321"/>
  <p:tag name="OUTPUTTYPE" val="PNG"/>
  <p:tag name="IGUANATEXVERSION" val="161"/>
  <p:tag name="LATEXADDIN" val="\documentclass{article}&#10;\usepackage{amsmath}&#10;\usepackage{bm}&#10;\pagestyle{empty}&#10;\begin{document}&#10;$-q$&#10;&#10;&#10;&#10;\end{document}"/>
  <p:tag name="IGUANATEXSIZE" val="20"/>
  <p:tag name="IGUANATEXCURSOR" val="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372,7034"/>
  <p:tag name="OUTPUTTYPE" val="PNG"/>
  <p:tag name="IGUANATEXVERSION" val="161"/>
  <p:tag name="LATEXADDIN" val="\documentclass{article}&#10;\usepackage{amsmath}&#10;\usepackage{bm}&#10;\pagestyle{empty}&#10;\begin{document}&#10;$\bm{\hat{\mu}} = q\bm{\hat{r}}$&#10;&#10;&#10;&#10;\end{document}"/>
  <p:tag name="IGUANATEXSIZE" val="20"/>
  <p:tag name="IGUANATEXCURSOR" val="1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50,9186"/>
  <p:tag name="OUTPUTTYPE" val="PNG"/>
  <p:tag name="IGUANATEXVERSION" val="161"/>
  <p:tag name="LATEXADDIN" val="\documentclass{article}&#10;\usepackage{amsmath}&#10;\usepackage{bm}&#10;\pagestyle{empty}&#10;\begin{document}&#10;$\bm{\mu}(t) = q\bm{r}(t)$&#10;&#10;&#10;&#10;\end{document}"/>
  <p:tag name="IGUANATEXSIZE" val="20"/>
  <p:tag name="IGUANATEXCURSOR" val="12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,4848"/>
  <p:tag name="ORIGINALWIDTH" val="128,2339"/>
  <p:tag name="OUTPUTTYPE" val="PNG"/>
  <p:tag name="IGUANATEXVERSION" val="161"/>
  <p:tag name="LATEXADDIN" val="\documentclass{article}&#10;\usepackage{amsmath}&#10;\pagestyle{empty}&#10;\begin{document}&#10;$R_j$&#10;&#10;&#10;&#10;\end{document}"/>
  <p:tag name="IGUANATEXSIZE" val="18"/>
  <p:tag name="IGUANATEXCURSOR" val="8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99291"/>
  <p:tag name="ORIGINALWIDTH" val="59,2426"/>
  <p:tag name="OUTPUTTYPE" val="PNG"/>
  <p:tag name="IGUANATEXVERSION" val="161"/>
  <p:tag name="LATEXADDIN" val="\documentclass{article}&#10;\usepackage{amsmath}&#10;\usepackage{bm}&#10;\pagestyle{empty}&#10;\begin{document}&#10;$\bm{r}$&#10;&#10;&#10;&#10;\end{document}"/>
  <p:tag name="IGUANATEXSIZE" val="20"/>
  <p:tag name="IGUANATEXCURSOR" val="9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,74016"/>
  <p:tag name="ORIGINALWIDTH" val="51,74354"/>
  <p:tag name="OUTPUTTYPE" val="PNG"/>
  <p:tag name="IGUANATEXVERSION" val="161"/>
  <p:tag name="LATEXADDIN" val="\documentclass{article}&#10;\usepackage{amsmath}&#10;\usepackage{bm}&#10;\pagestyle{empty}&#10;\begin{document}&#10;$q$&#10;&#10;&#10;&#10;\end{document}"/>
  <p:tag name="IGUANATEXSIZE" val="20"/>
  <p:tag name="IGUANATEXCURSOR" val="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,74016"/>
  <p:tag name="ORIGINALWIDTH" val="143,2321"/>
  <p:tag name="OUTPUTTYPE" val="PNG"/>
  <p:tag name="IGUANATEXVERSION" val="161"/>
  <p:tag name="LATEXADDIN" val="\documentclass{article}&#10;\usepackage{amsmath}&#10;\usepackage{bm}&#10;\pagestyle{empty}&#10;\begin{document}&#10;$-q$&#10;&#10;&#10;&#10;\end{document}"/>
  <p:tag name="IGUANATEXSIZE" val="20"/>
  <p:tag name="IGUANATEXCURSOR" val="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372,7034"/>
  <p:tag name="OUTPUTTYPE" val="PNG"/>
  <p:tag name="IGUANATEXVERSION" val="161"/>
  <p:tag name="LATEXADDIN" val="\documentclass{article}&#10;\usepackage{amsmath}&#10;\usepackage{bm}&#10;\pagestyle{empty}&#10;\begin{document}&#10;$\bm{\hat{\mu}} = q\bm{\hat{r}}$&#10;&#10;&#10;&#10;\end{document}"/>
  <p:tag name="IGUANATEXSIZE" val="20"/>
  <p:tag name="IGUANATEXCURSOR" val="1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14,098"/>
  <p:tag name="OUTPUTTYPE" val="PNG"/>
  <p:tag name="IGUANATEXVERSION" val="161"/>
  <p:tag name="LATEXADDIN" val="\documentclass{article}&#10;\usepackage{amsmath}&#10;\usepackage{bm}&#10;\usepackage{braket}&#10;\pagestyle{empty}&#10;\begin{document}&#10;$\bm{{\mu}}(t) = q\Bra{\Psi(t)}\bm{\hat{r}}\Ket{\Psi(t)}$&#10;&#10;&#10;&#10;\end{document}"/>
  <p:tag name="IGUANATEXSIZE" val="20"/>
  <p:tag name="IGUANATEXCURSOR" val="15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372,7034"/>
  <p:tag name="OUTPUTTYPE" val="PNG"/>
  <p:tag name="IGUANATEXVERSION" val="161"/>
  <p:tag name="LATEXADDIN" val="\documentclass{article}&#10;\usepackage{amsmath}&#10;\usepackage{bm}&#10;\pagestyle{empty}&#10;\begin{document}&#10;$\bm{\hat{\mu}} = q\bm{\hat{r}}$&#10;&#10;&#10;&#10;\end{document}"/>
  <p:tag name="IGUANATEXSIZE" val="20"/>
  <p:tag name="IGUANATEXCURSOR" val="1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14,098"/>
  <p:tag name="OUTPUTTYPE" val="PNG"/>
  <p:tag name="IGUANATEXVERSION" val="161"/>
  <p:tag name="LATEXADDIN" val="\documentclass{article}&#10;\usepackage{amsmath}&#10;\usepackage{bm}&#10;\usepackage{braket}&#10;\pagestyle{empty}&#10;\begin{document}&#10;$\bm{{\mu}}(t) = q\Bra{\Psi(t)}\bm{\hat{r}}\Ket{\Psi(t)}$&#10;&#10;&#10;&#10;\end{document}"/>
  <p:tag name="IGUANATEXSIZE" val="20"/>
  <p:tag name="IGUANATEXCURSOR" val="15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372,7034"/>
  <p:tag name="OUTPUTTYPE" val="PNG"/>
  <p:tag name="IGUANATEXVERSION" val="161"/>
  <p:tag name="LATEXADDIN" val="\documentclass{article}&#10;\usepackage{amsmath}&#10;\usepackage{bm}&#10;\pagestyle{empty}&#10;\begin{document}&#10;$\bm{\hat{\mu}} = q\bm{\hat{r}}$&#10;&#10;&#10;&#10;\end{document}"/>
  <p:tag name="IGUANATEXSIZE" val="20"/>
  <p:tag name="IGUANATEXCURSOR" val="1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,9846"/>
  <p:tag name="ORIGINALWIDTH" val="110,2362"/>
  <p:tag name="OUTPUTTYPE" val="PNG"/>
  <p:tag name="IGUANATEXVERSION" val="161"/>
  <p:tag name="LATEXADDIN" val="\documentclass{article}&#10;\usepackage{amsmath}&#10;\pagestyle{empty}&#10;\begin{document}&#10;$\hat{n}_j$&#10;&#10;&#10;&#10;\end{document}"/>
  <p:tag name="IGUANATEXSIZE" val="18"/>
  <p:tag name="IGUANATEXCURSOR" val="9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14,098"/>
  <p:tag name="OUTPUTTYPE" val="PNG"/>
  <p:tag name="IGUANATEXVERSION" val="161"/>
  <p:tag name="LATEXADDIN" val="\documentclass{article}&#10;\usepackage{amsmath}&#10;\usepackage{bm}&#10;\usepackage{braket}&#10;\pagestyle{empty}&#10;\begin{document}&#10;$\bm{{\mu}}(t) = q\Bra{\Psi(t)}\bm{\hat{r}}\Ket{\Psi(t)}$&#10;&#10;&#10;&#10;\end{document}"/>
  <p:tag name="IGUANATEXSIZE" val="20"/>
  <p:tag name="IGUANATEXCURSOR" val="15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,7331"/>
  <p:tag name="ORIGINALWIDTH" val="951,631"/>
  <p:tag name="OUTPUTTYPE" val="PNG"/>
  <p:tag name="IGUANATEXVERSION" val="161"/>
  <p:tag name="LATEXADDIN" val="\documentclass{article}&#10;\usepackage{amsmath}&#10;\usepackage{bm}&#10;\usepackage{braket}&#10;\pagestyle{empty}&#10;\begin{document}&#10;$\Ket{0}(t) = \Ket{0}e^{-iE_0 t}$&#10;&#10;&#10;&#10;\end{document}"/>
  <p:tag name="IGUANATEXSIZE" val="20"/>
  <p:tag name="IGUANATEXCURSOR" val="14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372,7034"/>
  <p:tag name="OUTPUTTYPE" val="PNG"/>
  <p:tag name="IGUANATEXVERSION" val="161"/>
  <p:tag name="LATEXADDIN" val="\documentclass{article}&#10;\usepackage{amsmath}&#10;\usepackage{bm}&#10;\pagestyle{empty}&#10;\begin{document}&#10;$\bm{\hat{\mu}} = q\bm{\hat{r}}$&#10;&#10;&#10;&#10;\end{document}"/>
  <p:tag name="IGUANATEXSIZE" val="20"/>
  <p:tag name="IGUANATEXCURSOR" val="1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14,098"/>
  <p:tag name="OUTPUTTYPE" val="PNG"/>
  <p:tag name="IGUANATEXVERSION" val="161"/>
  <p:tag name="LATEXADDIN" val="\documentclass{article}&#10;\usepackage{amsmath}&#10;\usepackage{bm}&#10;\usepackage{braket}&#10;\pagestyle{empty}&#10;\begin{document}&#10;$\bm{{\mu}}(t) = q\Bra{\Psi(t)}\bm{\hat{r}}\Ket{\Psi(t)}$&#10;&#10;&#10;&#10;\end{document}"/>
  <p:tag name="IGUANATEXSIZE" val="20"/>
  <p:tag name="IGUANATEXCURSOR" val="15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59,1675"/>
  <p:tag name="OUTPUTTYPE" val="PNG"/>
  <p:tag name="IGUANATEXVERSION" val="161"/>
  <p:tag name="LATEXADDIN" val="\documentclass{article}&#10;\usepackage{amsmath}&#10;\usepackage{bm}&#10;\usepackage{braket}&#10;\pagestyle{empty}&#10;\begin{document}&#10;$ \Bra{0(t)}\bm{\hat{r}}\Ket{0(t)}$&#10;&#10;&#10;&#10;\end{document}"/>
  <p:tag name="IGUANATEXSIZE" val="20"/>
  <p:tag name="IGUANATEXCURSOR" val="11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,7331"/>
  <p:tag name="ORIGINALWIDTH" val="951,631"/>
  <p:tag name="OUTPUTTYPE" val="PNG"/>
  <p:tag name="IGUANATEXVERSION" val="161"/>
  <p:tag name="LATEXADDIN" val="\documentclass{article}&#10;\usepackage{amsmath}&#10;\usepackage{bm}&#10;\usepackage{braket}&#10;\pagestyle{empty}&#10;\begin{document}&#10;$\Ket{0}(t) = \Ket{0}e^{-iE_0 t}$&#10;&#10;&#10;&#10;\end{document}"/>
  <p:tag name="IGUANATEXSIZE" val="20"/>
  <p:tag name="IGUANATEXCURSOR" val="14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,24299"/>
  <p:tag name="ORIGINALWIDTH" val="51,74354"/>
  <p:tag name="OUTPUTTYPE" val="PNG"/>
  <p:tag name="IGUANATEXVERSION" val="161"/>
  <p:tag name="LATEXADDIN" val="\documentclass{article}&#10;\usepackage{amsmath}&#10;\pagestyle{empty}&#10;\begin{document}&#10;$r$&#10;&#10;&#10;&#10;\end{document}"/>
  <p:tag name="IGUANATEXSIZE" val="18"/>
  <p:tag name="IGUANATEXCURSOR" val="8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372,7034"/>
  <p:tag name="OUTPUTTYPE" val="PNG"/>
  <p:tag name="IGUANATEXVERSION" val="161"/>
  <p:tag name="LATEXADDIN" val="\documentclass{article}&#10;\usepackage{amsmath}&#10;\usepackage{bm}&#10;\pagestyle{empty}&#10;\begin{document}&#10;$\bm{\hat{\mu}} = q\bm{\hat{r}}$&#10;&#10;&#10;&#10;\end{document}"/>
  <p:tag name="IGUANATEXSIZE" val="20"/>
  <p:tag name="IGUANATEXCURSOR" val="1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14,098"/>
  <p:tag name="OUTPUTTYPE" val="PNG"/>
  <p:tag name="IGUANATEXVERSION" val="161"/>
  <p:tag name="LATEXADDIN" val="\documentclass{article}&#10;\usepackage{amsmath}&#10;\usepackage{bm}&#10;\usepackage{braket}&#10;\pagestyle{empty}&#10;\begin{document}&#10;$\bm{{\mu}}(t) = q\Bra{\Psi(t)}\bm{\hat{r}}\Ket{\Psi(t)}$&#10;&#10;&#10;&#10;\end{document}"/>
  <p:tag name="IGUANATEXSIZE" val="20"/>
  <p:tag name="IGUANATEXCURSOR" val="15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59,1675"/>
  <p:tag name="OUTPUTTYPE" val="PNG"/>
  <p:tag name="IGUANATEXVERSION" val="161"/>
  <p:tag name="LATEXADDIN" val="\documentclass{article}&#10;\usepackage{amsmath}&#10;\usepackage{bm}&#10;\usepackage{braket}&#10;\pagestyle{empty}&#10;\begin{document}&#10;$ \Bra{0(t)}\bm{\hat{r}}\Ket{0(t)}$&#10;&#10;&#10;&#10;\end{document}"/>
  <p:tag name="IGUANATEXSIZE" val="20"/>
  <p:tag name="IGUANATEXCURSOR" val="11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59,1675"/>
  <p:tag name="OUTPUTTYPE" val="PNG"/>
  <p:tag name="IGUANATEXVERSION" val="161"/>
  <p:tag name="LATEXADDIN" val="\documentclass{article}&#10;\usepackage{amsmath}&#10;\usepackage{bm}&#10;\usepackage{braket}&#10;\pagestyle{empty}&#10;\begin{document}&#10;$\Bra{1(t)}\bm{\hat{r}}\Ket{1(t)}$&#10;&#10;&#10;&#10;\end{document}"/>
  <p:tag name="IGUANATEXSIZE" val="20"/>
  <p:tag name="IGUANATEXCURSOR" val="11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,7331"/>
  <p:tag name="ORIGINALWIDTH" val="951,631"/>
  <p:tag name="OUTPUTTYPE" val="PNG"/>
  <p:tag name="IGUANATEXVERSION" val="161"/>
  <p:tag name="LATEXADDIN" val="\documentclass{article}&#10;\usepackage{amsmath}&#10;\usepackage{bm}&#10;\usepackage{braket}&#10;\pagestyle{empty}&#10;\begin{document}&#10;$\Ket{0}(t) = \Ket{0}e^{-iE_0 t}$&#10;&#10;&#10;&#10;\end{document}"/>
  <p:tag name="IGUANATEXSIZE" val="20"/>
  <p:tag name="IGUANATEXCURSOR" val="14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372,7034"/>
  <p:tag name="OUTPUTTYPE" val="PNG"/>
  <p:tag name="IGUANATEXVERSION" val="161"/>
  <p:tag name="LATEXADDIN" val="\documentclass{article}&#10;\usepackage{amsmath}&#10;\usepackage{bm}&#10;\pagestyle{empty}&#10;\begin{document}&#10;$\bm{\hat{\mu}} = q\bm{\hat{r}}$&#10;&#10;&#10;&#10;\end{document}"/>
  <p:tag name="IGUANATEXSIZE" val="20"/>
  <p:tag name="IGUANATEXCURSOR" val="1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14,098"/>
  <p:tag name="OUTPUTTYPE" val="PNG"/>
  <p:tag name="IGUANATEXVERSION" val="161"/>
  <p:tag name="LATEXADDIN" val="\documentclass{article}&#10;\usepackage{amsmath}&#10;\usepackage{bm}&#10;\usepackage{braket}&#10;\pagestyle{empty}&#10;\begin{document}&#10;$\bm{{\mu}}(t) = q\Bra{\Psi(t)}\bm{\hat{r}}\Ket{\Psi(t)}$&#10;&#10;&#10;&#10;\end{document}"/>
  <p:tag name="IGUANATEXSIZE" val="20"/>
  <p:tag name="IGUANATEXCURSOR" val="15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,4848"/>
  <p:tag name="ORIGINALWIDTH" val="128,2339"/>
  <p:tag name="OUTPUTTYPE" val="PNG"/>
  <p:tag name="IGUANATEXVERSION" val="161"/>
  <p:tag name="LATEXADDIN" val="\documentclass{article}&#10;\usepackage{amsmath}&#10;\pagestyle{empty}&#10;\begin{document}&#10;$R_j$&#10;&#10;&#10;&#10;\end{document}"/>
  <p:tag name="IGUANATEXSIZE" val="18"/>
  <p:tag name="IGUANATEXCURSOR" val="84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,7331"/>
  <p:tag name="ORIGINALWIDTH" val="951,631"/>
  <p:tag name="OUTPUTTYPE" val="PNG"/>
  <p:tag name="IGUANATEXVERSION" val="161"/>
  <p:tag name="LATEXADDIN" val="\documentclass{article}&#10;\usepackage{amsmath}&#10;\usepackage{bm}&#10;\usepackage{braket}&#10;\pagestyle{empty}&#10;\begin{document}&#10;$\Ket{0}(t) = \Ket{0}e^{-iE_0 t}$&#10;&#10;&#10;&#10;\end{document}"/>
  <p:tag name="IGUANATEXSIZE" val="20"/>
  <p:tag name="IGUANATEXCURSOR" val="147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95,3881"/>
  <p:tag name="OUTPUTTYPE" val="PNG"/>
  <p:tag name="IGUANATEXVERSION" val="161"/>
  <p:tag name="LATEXADDIN" val="\documentclass{article}&#10;\usepackage{amsmath}&#10;\usepackage{bm}&#10;\usepackage{braket}&#10;\pagestyle{empty}&#10;\begin{document}&#10;$ \Bra{0(t)}\bm{\hat{r}}\Ket{0(t)}=0$&#10;&#10;&#10;&#10;\end{document}"/>
  <p:tag name="IGUANATEXSIZE" val="20"/>
  <p:tag name="IGUANATEXCURSOR" val="15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95,3881"/>
  <p:tag name="OUTPUTTYPE" val="PNG"/>
  <p:tag name="IGUANATEXVERSION" val="161"/>
  <p:tag name="LATEXADDIN" val="\documentclass{article}&#10;\usepackage{amsmath}&#10;\usepackage{bm}&#10;\usepackage{braket}&#10;\pagestyle{empty}&#10;\begin{document}&#10;$\Bra{1(t)}\bm{\hat{r}}\Ket{1(t)}=0$&#10;&#10;&#10;&#10;\end{document}"/>
  <p:tag name="IGUANATEXSIZE" val="20"/>
  <p:tag name="IGUANATEXCURSOR" val="151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,4859"/>
  <p:tag name="ORIGINALWIDTH" val="372,7034"/>
  <p:tag name="OUTPUTTYPE" val="PNG"/>
  <p:tag name="IGUANATEXVERSION" val="161"/>
  <p:tag name="LATEXADDIN" val="\documentclass{article}&#10;\usepackage{amsmath}&#10;\usepackage{bm}&#10;\pagestyle{empty}&#10;\begin{document}&#10;$\bm{\hat{\mu}} = q\bm{\hat{r}}$&#10;&#10;&#10;&#10;\end{document}"/>
  <p:tag name="IGUANATEXSIZE" val="20"/>
  <p:tag name="IGUANATEXCURSOR" val="12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214,098"/>
  <p:tag name="OUTPUTTYPE" val="PNG"/>
  <p:tag name="IGUANATEXVERSION" val="161"/>
  <p:tag name="LATEXADDIN" val="\documentclass{article}&#10;\usepackage{amsmath}&#10;\usepackage{bm}&#10;\usepackage{braket}&#10;\pagestyle{empty}&#10;\begin{document}&#10;$\bm{{\mu}}(t) = q\Bra{\Psi(t)}\bm{\hat{r}}\Ket{\Psi(t)}$&#10;&#10;&#10;&#10;\end{document}"/>
  <p:tag name="IGUANATEXSIZE" val="20"/>
  <p:tag name="IGUANATEXCURSOR" val="155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0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7,7353"/>
  <p:tag name="OUTPUTTYPE" val="PNG"/>
  <p:tag name="IGUANATEXVERSION" val="161"/>
  <p:tag name="LATEXADDIN" val="\documentclass{article}&#10;\usepackage{amsmath}&#10;\usepackage{bm}&#10;\usepackage{braket}&#10;\pagestyle{empty}&#10;\begin{document}&#10;$\Ket{1}$&#10;&#10;&#10;&#10;\end{document}"/>
  <p:tag name="IGUANATEXSIZE" val="20"/>
  <p:tag name="IGUANATEXCURSOR" val="12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003,375"/>
  <p:tag name="OUTPUTTYPE" val="PNG"/>
  <p:tag name="IGUANATEXVERSION" val="161"/>
  <p:tag name="LATEXADDIN" val="\documentclass{article}&#10;\usepackage{amsmath}&#10;\usepackage{bm}&#10;\usepackage{braket}&#10;\pagestyle{empty}&#10;\begin{document}&#10;$\Ket{\alpha} =\frac{1}{\sqrt{2}}(\Ket{0} + \Ket{1}) $&#10;&#10;&#10;&#10;\end{document}"/>
  <p:tag name="IGUANATEXSIZE" val="20"/>
  <p:tag name="IGUANATEXCURSOR" val="166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95,3881"/>
  <p:tag name="OUTPUTTYPE" val="PNG"/>
  <p:tag name="IGUANATEXVERSION" val="161"/>
  <p:tag name="LATEXADDIN" val="\documentclass{article}&#10;\usepackage{amsmath}&#10;\usepackage{bm}&#10;\usepackage{braket}&#10;\pagestyle{empty}&#10;\begin{document}&#10;$ \Bra{0(t)}\bm{\hat{r}}\Ket{0(t)}=0$&#10;&#10;&#10;&#10;\end{document}"/>
  <p:tag name="IGUANATEXSIZE" val="20"/>
  <p:tag name="IGUANATEXCURSOR" val="15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4301</TotalTime>
  <Words>2993</Words>
  <Application>Microsoft Office PowerPoint</Application>
  <PresentationFormat>Widescreen</PresentationFormat>
  <Paragraphs>655</Paragraphs>
  <Slides>120</Slides>
  <Notes>117</Notes>
  <HiddenSlides>0</HiddenSlides>
  <MMClips>34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8" baseType="lpstr">
      <vt:lpstr>Algerian</vt:lpstr>
      <vt:lpstr>Aptos</vt:lpstr>
      <vt:lpstr>Arial</vt:lpstr>
      <vt:lpstr>Calibri</vt:lpstr>
      <vt:lpstr>Cambria Math</vt:lpstr>
      <vt:lpstr>Chiller</vt:lpstr>
      <vt:lpstr>Constantia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LHCII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 JA Nöthling</dc:creator>
  <cp:lastModifiedBy>Dr. JA Nöthling</cp:lastModifiedBy>
  <cp:revision>34</cp:revision>
  <dcterms:created xsi:type="dcterms:W3CDTF">2025-03-27T20:24:58Z</dcterms:created>
  <dcterms:modified xsi:type="dcterms:W3CDTF">2025-04-30T08:58:32Z</dcterms:modified>
</cp:coreProperties>
</file>